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1"/>
  </p:notesMasterIdLst>
  <p:sldIdLst>
    <p:sldId id="259" r:id="rId3"/>
    <p:sldId id="330" r:id="rId4"/>
    <p:sldId id="302" r:id="rId5"/>
    <p:sldId id="331" r:id="rId6"/>
    <p:sldId id="332" r:id="rId7"/>
    <p:sldId id="333" r:id="rId8"/>
    <p:sldId id="350" r:id="rId9"/>
    <p:sldId id="351" r:id="rId10"/>
    <p:sldId id="334" r:id="rId11"/>
    <p:sldId id="336" r:id="rId12"/>
    <p:sldId id="352" r:id="rId13"/>
    <p:sldId id="353" r:id="rId14"/>
    <p:sldId id="354" r:id="rId15"/>
    <p:sldId id="355" r:id="rId16"/>
    <p:sldId id="356" r:id="rId17"/>
    <p:sldId id="358" r:id="rId18"/>
    <p:sldId id="357" r:id="rId19"/>
    <p:sldId id="359" r:id="rId20"/>
  </p:sldIdLst>
  <p:sldSz cx="12192000" cy="6858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微软雅黑 Light" panose="020B0502040204020203" pitchFamily="34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6" y="3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CD1F7-FD4E-43E1-8B63-CD4E082F2F52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B861C-227B-4447-A141-0B5BC1DCA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097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744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222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17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893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926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841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65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941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16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48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708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605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77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873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54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516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6C439-5B31-42A4-9D65-F2D199E888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37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0CC3-A507-41B8-98E1-E1753906B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062D4F-52F9-4B97-93CB-FE6BE23E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D58EAC-7E40-4FFF-8FB6-8F3AB4F5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406370-CB05-4B9F-9B7F-CBB98B8A7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9044EC-9A1A-4989-A10B-2BF1D7CE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315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4F73E-CDCC-4735-97D9-3706D0B8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C65AF8-94AA-4F19-9FDE-4CE34D27C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332552-2A90-49B3-BAF7-D82BA2EC4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14930-2407-42B2-9DAC-A348A6A9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85BCF-00E6-429E-8C50-A7E7C357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79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DF913E-5CFE-4171-8514-125B33056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8E6B5E-2003-48E3-8696-041F896AE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B5531-50FB-4187-B947-DAF245EE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CE77C9-510E-419A-95A5-8CF5773D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92126B-64D2-4359-B443-98657258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12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18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06D2E944-F1EB-4F8A-AD7A-85305AFF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039" y="6330239"/>
            <a:ext cx="2743200" cy="365125"/>
          </a:xfrm>
        </p:spPr>
        <p:txBody>
          <a:bodyPr/>
          <a:lstStyle>
            <a:lvl1pPr>
              <a:defRPr sz="14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CF846D-3858-4EA2-88C8-4FEF958641E5}"/>
              </a:ext>
            </a:extLst>
          </p:cNvPr>
          <p:cNvGrpSpPr/>
          <p:nvPr userDrawn="1"/>
        </p:nvGrpSpPr>
        <p:grpSpPr>
          <a:xfrm>
            <a:off x="276505" y="6221690"/>
            <a:ext cx="1670831" cy="54360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1" name="íṡḷîḍê">
              <a:extLst>
                <a:ext uri="{FF2B5EF4-FFF2-40B4-BE49-F238E27FC236}">
                  <a16:creationId xmlns:a16="http://schemas.microsoft.com/office/drawing/2014/main" id="{C39ED63D-FD45-4A1B-AE24-2564605D72AC}"/>
                </a:ext>
              </a:extLst>
            </p:cNvPr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2" name="íŝḻiḍè">
              <a:extLst>
                <a:ext uri="{FF2B5EF4-FFF2-40B4-BE49-F238E27FC236}">
                  <a16:creationId xmlns:a16="http://schemas.microsoft.com/office/drawing/2014/main" id="{698D11D8-C0D7-47B7-9A5D-FA54DDF7FD77}"/>
                </a:ext>
              </a:extLst>
            </p:cNvPr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3" name="îS1iďê">
              <a:extLst>
                <a:ext uri="{FF2B5EF4-FFF2-40B4-BE49-F238E27FC236}">
                  <a16:creationId xmlns:a16="http://schemas.microsoft.com/office/drawing/2014/main" id="{FB16437F-395D-429A-88A4-2F25C8CEA8E3}"/>
                </a:ext>
              </a:extLst>
            </p:cNvPr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4" name="i$ḷíḓe">
              <a:extLst>
                <a:ext uri="{FF2B5EF4-FFF2-40B4-BE49-F238E27FC236}">
                  <a16:creationId xmlns:a16="http://schemas.microsoft.com/office/drawing/2014/main" id="{426A301C-2CA7-4502-80B8-D7FEFA2B4D9E}"/>
                </a:ext>
              </a:extLst>
            </p:cNvPr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5" name="îş1íḍé">
              <a:extLst>
                <a:ext uri="{FF2B5EF4-FFF2-40B4-BE49-F238E27FC236}">
                  <a16:creationId xmlns:a16="http://schemas.microsoft.com/office/drawing/2014/main" id="{FD4BBB9F-4436-453F-95C0-5E3100F9E665}"/>
                </a:ext>
              </a:extLst>
            </p:cNvPr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6" name="išḻïde">
              <a:extLst>
                <a:ext uri="{FF2B5EF4-FFF2-40B4-BE49-F238E27FC236}">
                  <a16:creationId xmlns:a16="http://schemas.microsoft.com/office/drawing/2014/main" id="{F1860DD9-4B41-447B-BA9E-660E6938F338}"/>
                </a:ext>
              </a:extLst>
            </p:cNvPr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7" name="ís1ïḓè">
              <a:extLst>
                <a:ext uri="{FF2B5EF4-FFF2-40B4-BE49-F238E27FC236}">
                  <a16:creationId xmlns:a16="http://schemas.microsoft.com/office/drawing/2014/main" id="{9F946271-4CA3-4472-ACC0-B8CD80B76E74}"/>
                </a:ext>
              </a:extLst>
            </p:cNvPr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8" name="ïṩlïďê">
              <a:extLst>
                <a:ext uri="{FF2B5EF4-FFF2-40B4-BE49-F238E27FC236}">
                  <a16:creationId xmlns:a16="http://schemas.microsoft.com/office/drawing/2014/main" id="{C964D40F-5907-4024-897F-D7572ACB4413}"/>
                </a:ext>
              </a:extLst>
            </p:cNvPr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9" name="íSliḋê">
              <a:extLst>
                <a:ext uri="{FF2B5EF4-FFF2-40B4-BE49-F238E27FC236}">
                  <a16:creationId xmlns:a16="http://schemas.microsoft.com/office/drawing/2014/main" id="{055B3BC3-1E79-4D74-90A9-693D41142DC2}"/>
                </a:ext>
              </a:extLst>
            </p:cNvPr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0" name="ísļîdè">
              <a:extLst>
                <a:ext uri="{FF2B5EF4-FFF2-40B4-BE49-F238E27FC236}">
                  <a16:creationId xmlns:a16="http://schemas.microsoft.com/office/drawing/2014/main" id="{7BC03D1D-BAC2-4800-8D7A-9D860D4FDF6E}"/>
                </a:ext>
              </a:extLst>
            </p:cNvPr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1" name="îSlíḋé">
              <a:extLst>
                <a:ext uri="{FF2B5EF4-FFF2-40B4-BE49-F238E27FC236}">
                  <a16:creationId xmlns:a16="http://schemas.microsoft.com/office/drawing/2014/main" id="{6DD09F45-8FAD-44C3-B9A7-8234E5BC977B}"/>
                </a:ext>
              </a:extLst>
            </p:cNvPr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2" name="íŝ1ïḓê">
              <a:extLst>
                <a:ext uri="{FF2B5EF4-FFF2-40B4-BE49-F238E27FC236}">
                  <a16:creationId xmlns:a16="http://schemas.microsoft.com/office/drawing/2014/main" id="{7283B66C-D810-4092-9369-2E441201EF6D}"/>
                </a:ext>
              </a:extLst>
            </p:cNvPr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3" name="ï$ľíḑè">
              <a:extLst>
                <a:ext uri="{FF2B5EF4-FFF2-40B4-BE49-F238E27FC236}">
                  <a16:creationId xmlns:a16="http://schemas.microsoft.com/office/drawing/2014/main" id="{B8B1D0DE-FDC6-4F74-958D-8B419F26D72E}"/>
                </a:ext>
              </a:extLst>
            </p:cNvPr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4" name="ïṧ1íḓè">
              <a:extLst>
                <a:ext uri="{FF2B5EF4-FFF2-40B4-BE49-F238E27FC236}">
                  <a16:creationId xmlns:a16="http://schemas.microsoft.com/office/drawing/2014/main" id="{C21EECE4-AE5E-4A88-AABC-393EFA879EC8}"/>
                </a:ext>
              </a:extLst>
            </p:cNvPr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5" name="işļïḑê">
              <a:extLst>
                <a:ext uri="{FF2B5EF4-FFF2-40B4-BE49-F238E27FC236}">
                  <a16:creationId xmlns:a16="http://schemas.microsoft.com/office/drawing/2014/main" id="{6E1A4E8B-56D3-49CD-B687-49377DD23B06}"/>
                </a:ext>
              </a:extLst>
            </p:cNvPr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6" name="îŝ1îdé">
              <a:extLst>
                <a:ext uri="{FF2B5EF4-FFF2-40B4-BE49-F238E27FC236}">
                  <a16:creationId xmlns:a16="http://schemas.microsoft.com/office/drawing/2014/main" id="{029CDCB0-0C35-4439-BB98-F3982F6611A0}"/>
                </a:ext>
              </a:extLst>
            </p:cNvPr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7" name="iṩlîḍe">
              <a:extLst>
                <a:ext uri="{FF2B5EF4-FFF2-40B4-BE49-F238E27FC236}">
                  <a16:creationId xmlns:a16="http://schemas.microsoft.com/office/drawing/2014/main" id="{0A9BAABD-B0B8-46AC-9C96-A80AB6BDEE4A}"/>
                </a:ext>
              </a:extLst>
            </p:cNvPr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8" name="ïṣlíḋe">
              <a:extLst>
                <a:ext uri="{FF2B5EF4-FFF2-40B4-BE49-F238E27FC236}">
                  <a16:creationId xmlns:a16="http://schemas.microsoft.com/office/drawing/2014/main" id="{B95D3E19-AD97-43A6-975B-FA416E0634A1}"/>
                </a:ext>
              </a:extLst>
            </p:cNvPr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9" name="ísļiďè">
              <a:extLst>
                <a:ext uri="{FF2B5EF4-FFF2-40B4-BE49-F238E27FC236}">
                  <a16:creationId xmlns:a16="http://schemas.microsoft.com/office/drawing/2014/main" id="{3D3BA2D5-FCFA-46FC-A27E-0CB2F79E58E7}"/>
                </a:ext>
              </a:extLst>
            </p:cNvPr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0" name="íṡlïde">
              <a:extLst>
                <a:ext uri="{FF2B5EF4-FFF2-40B4-BE49-F238E27FC236}">
                  <a16:creationId xmlns:a16="http://schemas.microsoft.com/office/drawing/2014/main" id="{A661788A-CF7E-44A9-8E2F-665D6EFC14A0}"/>
                </a:ext>
              </a:extLst>
            </p:cNvPr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1" name="iṩlide">
              <a:extLst>
                <a:ext uri="{FF2B5EF4-FFF2-40B4-BE49-F238E27FC236}">
                  <a16:creationId xmlns:a16="http://schemas.microsoft.com/office/drawing/2014/main" id="{FC756534-09D1-46A3-B04E-E38D7881B68B}"/>
                </a:ext>
              </a:extLst>
            </p:cNvPr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2" name="îs1ïde">
              <a:extLst>
                <a:ext uri="{FF2B5EF4-FFF2-40B4-BE49-F238E27FC236}">
                  <a16:creationId xmlns:a16="http://schemas.microsoft.com/office/drawing/2014/main" id="{D9384C91-284C-44CB-86A8-B0EE371F3E19}"/>
                </a:ext>
              </a:extLst>
            </p:cNvPr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3" name="i$ľïḑe">
              <a:extLst>
                <a:ext uri="{FF2B5EF4-FFF2-40B4-BE49-F238E27FC236}">
                  <a16:creationId xmlns:a16="http://schemas.microsoft.com/office/drawing/2014/main" id="{5620022D-CD0F-4F5F-B53B-A98FEE6FCC66}"/>
                </a:ext>
              </a:extLst>
            </p:cNvPr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4" name="iŝļíḍè">
              <a:extLst>
                <a:ext uri="{FF2B5EF4-FFF2-40B4-BE49-F238E27FC236}">
                  <a16:creationId xmlns:a16="http://schemas.microsoft.com/office/drawing/2014/main" id="{B8770E7F-FFA5-4F19-A00F-31FA9E2C4FF4}"/>
                </a:ext>
              </a:extLst>
            </p:cNvPr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5" name="íṩḻîḋê">
              <a:extLst>
                <a:ext uri="{FF2B5EF4-FFF2-40B4-BE49-F238E27FC236}">
                  <a16:creationId xmlns:a16="http://schemas.microsoft.com/office/drawing/2014/main" id="{7449D368-FFC6-409D-8C54-9CACA6DF7971}"/>
                </a:ext>
              </a:extLst>
            </p:cNvPr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6" name="íṡľiḑê">
              <a:extLst>
                <a:ext uri="{FF2B5EF4-FFF2-40B4-BE49-F238E27FC236}">
                  <a16:creationId xmlns:a16="http://schemas.microsoft.com/office/drawing/2014/main" id="{F1A81E41-4E5E-4F59-A848-8B7C1B6C47B7}"/>
                </a:ext>
              </a:extLst>
            </p:cNvPr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7" name="iṥļiḓe">
              <a:extLst>
                <a:ext uri="{FF2B5EF4-FFF2-40B4-BE49-F238E27FC236}">
                  <a16:creationId xmlns:a16="http://schemas.microsoft.com/office/drawing/2014/main" id="{016F9212-10A5-488A-9B66-CE03B13072F1}"/>
                </a:ext>
              </a:extLst>
            </p:cNvPr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8" name="iŝ1îḋé">
              <a:extLst>
                <a:ext uri="{FF2B5EF4-FFF2-40B4-BE49-F238E27FC236}">
                  <a16:creationId xmlns:a16="http://schemas.microsoft.com/office/drawing/2014/main" id="{6A6467D2-E204-4AF1-A6E0-E8A5E8C19664}"/>
                </a:ext>
              </a:extLst>
            </p:cNvPr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9" name="iṩḷiḓè">
              <a:extLst>
                <a:ext uri="{FF2B5EF4-FFF2-40B4-BE49-F238E27FC236}">
                  <a16:creationId xmlns:a16="http://schemas.microsoft.com/office/drawing/2014/main" id="{97F069C3-B72A-47C9-BD32-AAFF19209F70}"/>
                </a:ext>
              </a:extLst>
            </p:cNvPr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8" name="îṥ1ïďé">
              <a:extLst>
                <a:ext uri="{FF2B5EF4-FFF2-40B4-BE49-F238E27FC236}">
                  <a16:creationId xmlns:a16="http://schemas.microsoft.com/office/drawing/2014/main" id="{F59BC24D-C587-40FE-9933-B3E336F24B97}"/>
                </a:ext>
              </a:extLst>
            </p:cNvPr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9" name="iSḷiḍé">
              <a:extLst>
                <a:ext uri="{FF2B5EF4-FFF2-40B4-BE49-F238E27FC236}">
                  <a16:creationId xmlns:a16="http://schemas.microsoft.com/office/drawing/2014/main" id="{C512B36A-3FAD-4E58-B996-FA8D90773003}"/>
                </a:ext>
              </a:extLst>
            </p:cNvPr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0" name="îşļíďê">
              <a:extLst>
                <a:ext uri="{FF2B5EF4-FFF2-40B4-BE49-F238E27FC236}">
                  <a16:creationId xmlns:a16="http://schemas.microsoft.com/office/drawing/2014/main" id="{39D5C69B-FB05-45C6-A02D-A6A8ACE2846B}"/>
                </a:ext>
              </a:extLst>
            </p:cNvPr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1" name="îš1íḍê">
              <a:extLst>
                <a:ext uri="{FF2B5EF4-FFF2-40B4-BE49-F238E27FC236}">
                  <a16:creationId xmlns:a16="http://schemas.microsoft.com/office/drawing/2014/main" id="{4FEE6CC4-4616-4587-A760-AFCFE2A70A03}"/>
                </a:ext>
              </a:extLst>
            </p:cNvPr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2" name="íŝliḓê">
              <a:extLst>
                <a:ext uri="{FF2B5EF4-FFF2-40B4-BE49-F238E27FC236}">
                  <a16:creationId xmlns:a16="http://schemas.microsoft.com/office/drawing/2014/main" id="{F1543413-7588-49C5-8DC8-1CA5E7573A71}"/>
                </a:ext>
              </a:extLst>
            </p:cNvPr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3" name="iṡļiḍe">
              <a:extLst>
                <a:ext uri="{FF2B5EF4-FFF2-40B4-BE49-F238E27FC236}">
                  <a16:creationId xmlns:a16="http://schemas.microsoft.com/office/drawing/2014/main" id="{93B8A389-5274-49D8-BC6E-2A794C914B47}"/>
                </a:ext>
              </a:extLst>
            </p:cNvPr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4" name="ï$ļïdé">
              <a:extLst>
                <a:ext uri="{FF2B5EF4-FFF2-40B4-BE49-F238E27FC236}">
                  <a16:creationId xmlns:a16="http://schemas.microsoft.com/office/drawing/2014/main" id="{617B38E3-9FF7-48B1-A036-2194FE31ED30}"/>
                </a:ext>
              </a:extLst>
            </p:cNvPr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5" name="íšlíḓe">
              <a:extLst>
                <a:ext uri="{FF2B5EF4-FFF2-40B4-BE49-F238E27FC236}">
                  <a16:creationId xmlns:a16="http://schemas.microsoft.com/office/drawing/2014/main" id="{4DA69233-4703-46E7-BD77-00911A1E7949}"/>
                </a:ext>
              </a:extLst>
            </p:cNvPr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6" name="ïṣļïḍê">
              <a:extLst>
                <a:ext uri="{FF2B5EF4-FFF2-40B4-BE49-F238E27FC236}">
                  <a16:creationId xmlns:a16="http://schemas.microsoft.com/office/drawing/2014/main" id="{A6E8A355-6B4D-46E5-ABF6-80AFF74A83C6}"/>
                </a:ext>
              </a:extLst>
            </p:cNvPr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7" name="ís1íḍe">
              <a:extLst>
                <a:ext uri="{FF2B5EF4-FFF2-40B4-BE49-F238E27FC236}">
                  <a16:creationId xmlns:a16="http://schemas.microsoft.com/office/drawing/2014/main" id="{055EA0FB-5030-4C8A-86D3-4574820AB491}"/>
                </a:ext>
              </a:extLst>
            </p:cNvPr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8" name="íşlïḋe">
              <a:extLst>
                <a:ext uri="{FF2B5EF4-FFF2-40B4-BE49-F238E27FC236}">
                  <a16:creationId xmlns:a16="http://schemas.microsoft.com/office/drawing/2014/main" id="{459EB9C8-6491-4DD0-95BB-038AFA7672BB}"/>
                </a:ext>
              </a:extLst>
            </p:cNvPr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9" name="iŝļîḍé">
              <a:extLst>
                <a:ext uri="{FF2B5EF4-FFF2-40B4-BE49-F238E27FC236}">
                  <a16:creationId xmlns:a16="http://schemas.microsoft.com/office/drawing/2014/main" id="{6D3BF9D1-B462-46CD-8739-E2383151C14E}"/>
                </a:ext>
              </a:extLst>
            </p:cNvPr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0" name="íṧḷídé">
              <a:extLst>
                <a:ext uri="{FF2B5EF4-FFF2-40B4-BE49-F238E27FC236}">
                  <a16:creationId xmlns:a16="http://schemas.microsoft.com/office/drawing/2014/main" id="{1026B93F-4EA8-42AF-8183-6911E85C8212}"/>
                </a:ext>
              </a:extLst>
            </p:cNvPr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1" name="îSḻiḋe">
              <a:extLst>
                <a:ext uri="{FF2B5EF4-FFF2-40B4-BE49-F238E27FC236}">
                  <a16:creationId xmlns:a16="http://schemas.microsoft.com/office/drawing/2014/main" id="{8FD6AAFD-0E8D-4811-953E-DBF2B2184842}"/>
                </a:ext>
              </a:extLst>
            </p:cNvPr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2" name="í$ḻîḓè">
              <a:extLst>
                <a:ext uri="{FF2B5EF4-FFF2-40B4-BE49-F238E27FC236}">
                  <a16:creationId xmlns:a16="http://schemas.microsoft.com/office/drawing/2014/main" id="{0D21EFCE-F3A8-4954-9D96-41748674CFD0}"/>
                </a:ext>
              </a:extLst>
            </p:cNvPr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3" name="ïŝḷíḍe">
              <a:extLst>
                <a:ext uri="{FF2B5EF4-FFF2-40B4-BE49-F238E27FC236}">
                  <a16:creationId xmlns:a16="http://schemas.microsoft.com/office/drawing/2014/main" id="{527C8F9F-A166-4757-AD59-5AD6C1FC4447}"/>
                </a:ext>
              </a:extLst>
            </p:cNvPr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4" name="íṩļiḋe">
              <a:extLst>
                <a:ext uri="{FF2B5EF4-FFF2-40B4-BE49-F238E27FC236}">
                  <a16:creationId xmlns:a16="http://schemas.microsoft.com/office/drawing/2014/main" id="{C4D38826-A299-4F69-8F0B-7D3ED1FE2119}"/>
                </a:ext>
              </a:extLst>
            </p:cNvPr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5" name="îṡlïḍé">
              <a:extLst>
                <a:ext uri="{FF2B5EF4-FFF2-40B4-BE49-F238E27FC236}">
                  <a16:creationId xmlns:a16="http://schemas.microsoft.com/office/drawing/2014/main" id="{3EAF79B4-9C1A-450B-B18D-46C0EF162BFE}"/>
                </a:ext>
              </a:extLst>
            </p:cNvPr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6" name="iS1îḓè">
              <a:extLst>
                <a:ext uri="{FF2B5EF4-FFF2-40B4-BE49-F238E27FC236}">
                  <a16:creationId xmlns:a16="http://schemas.microsoft.com/office/drawing/2014/main" id="{D00F66BD-1532-4B65-8FF9-93CB58A5D06C}"/>
                </a:ext>
              </a:extLst>
            </p:cNvPr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7" name="íṡḷiḑê">
              <a:extLst>
                <a:ext uri="{FF2B5EF4-FFF2-40B4-BE49-F238E27FC236}">
                  <a16:creationId xmlns:a16="http://schemas.microsoft.com/office/drawing/2014/main" id="{E99299AB-16EE-4CD0-ABB0-A31A624D6F95}"/>
                </a:ext>
              </a:extLst>
            </p:cNvPr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8" name="iṩ1íḓê">
              <a:extLst>
                <a:ext uri="{FF2B5EF4-FFF2-40B4-BE49-F238E27FC236}">
                  <a16:creationId xmlns:a16="http://schemas.microsoft.com/office/drawing/2014/main" id="{40F059C7-7AD4-45E4-A45B-97F0C10AC84A}"/>
                </a:ext>
              </a:extLst>
            </p:cNvPr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9" name="ïşľïďé">
              <a:extLst>
                <a:ext uri="{FF2B5EF4-FFF2-40B4-BE49-F238E27FC236}">
                  <a16:creationId xmlns:a16="http://schemas.microsoft.com/office/drawing/2014/main" id="{34979EEE-9271-4A50-9587-C503F0431120}"/>
                </a:ext>
              </a:extLst>
            </p:cNvPr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0" name="ïśḷïḍê">
              <a:extLst>
                <a:ext uri="{FF2B5EF4-FFF2-40B4-BE49-F238E27FC236}">
                  <a16:creationId xmlns:a16="http://schemas.microsoft.com/office/drawing/2014/main" id="{66D725C5-BF65-4DAD-AECC-31154DCC9A21}"/>
                </a:ext>
              </a:extLst>
            </p:cNvPr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1" name="ïṡḷíḑé">
              <a:extLst>
                <a:ext uri="{FF2B5EF4-FFF2-40B4-BE49-F238E27FC236}">
                  <a16:creationId xmlns:a16="http://schemas.microsoft.com/office/drawing/2014/main" id="{FE66709B-BA6E-4586-84F5-27CF8500ABE7}"/>
                </a:ext>
              </a:extLst>
            </p:cNvPr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2" name="iśḻíde">
              <a:extLst>
                <a:ext uri="{FF2B5EF4-FFF2-40B4-BE49-F238E27FC236}">
                  <a16:creationId xmlns:a16="http://schemas.microsoft.com/office/drawing/2014/main" id="{8546E402-E20D-41BF-A125-447EE0C4D2C6}"/>
                </a:ext>
              </a:extLst>
            </p:cNvPr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3" name="í$ḻîdê">
              <a:extLst>
                <a:ext uri="{FF2B5EF4-FFF2-40B4-BE49-F238E27FC236}">
                  <a16:creationId xmlns:a16="http://schemas.microsoft.com/office/drawing/2014/main" id="{F70E6A58-E059-4FE7-B866-5F754BEB6D72}"/>
                </a:ext>
              </a:extLst>
            </p:cNvPr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4" name="iṩḷídé">
              <a:extLst>
                <a:ext uri="{FF2B5EF4-FFF2-40B4-BE49-F238E27FC236}">
                  <a16:creationId xmlns:a16="http://schemas.microsoft.com/office/drawing/2014/main" id="{8CB4FE16-E849-44D6-9230-ABE03DB6B20B}"/>
                </a:ext>
              </a:extLst>
            </p:cNvPr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5" name="iślíḓè">
              <a:extLst>
                <a:ext uri="{FF2B5EF4-FFF2-40B4-BE49-F238E27FC236}">
                  <a16:creationId xmlns:a16="http://schemas.microsoft.com/office/drawing/2014/main" id="{2F6D86E8-0DD1-44B3-9CD6-6668516EAD56}"/>
                </a:ext>
              </a:extLst>
            </p:cNvPr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6" name="îṥ1ïḋe">
              <a:extLst>
                <a:ext uri="{FF2B5EF4-FFF2-40B4-BE49-F238E27FC236}">
                  <a16:creationId xmlns:a16="http://schemas.microsoft.com/office/drawing/2014/main" id="{64F7FA79-C038-4BAC-8DF5-945C3C12D91A}"/>
                </a:ext>
              </a:extLst>
            </p:cNvPr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7" name="iṧḷídè">
              <a:extLst>
                <a:ext uri="{FF2B5EF4-FFF2-40B4-BE49-F238E27FC236}">
                  <a16:creationId xmlns:a16="http://schemas.microsoft.com/office/drawing/2014/main" id="{BAD8B380-DE2C-46EB-9549-3123D2EC03F2}"/>
                </a:ext>
              </a:extLst>
            </p:cNvPr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8" name="ïṩḷíḍé">
              <a:extLst>
                <a:ext uri="{FF2B5EF4-FFF2-40B4-BE49-F238E27FC236}">
                  <a16:creationId xmlns:a16="http://schemas.microsoft.com/office/drawing/2014/main" id="{15A1DB5C-ED78-43CF-B349-875E88354D36}"/>
                </a:ext>
              </a:extLst>
            </p:cNvPr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9" name="ï$liḓê">
              <a:extLst>
                <a:ext uri="{FF2B5EF4-FFF2-40B4-BE49-F238E27FC236}">
                  <a16:creationId xmlns:a16="http://schemas.microsoft.com/office/drawing/2014/main" id="{C9E4F15F-2C0D-4989-B0ED-9444FA130B53}"/>
                </a:ext>
              </a:extLst>
            </p:cNvPr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20" name="iṩlidè">
              <a:extLst>
                <a:ext uri="{FF2B5EF4-FFF2-40B4-BE49-F238E27FC236}">
                  <a16:creationId xmlns:a16="http://schemas.microsoft.com/office/drawing/2014/main" id="{CCFE3F8F-1F28-43A9-8EF7-0FB855738A3C}"/>
                </a:ext>
              </a:extLst>
            </p:cNvPr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21" name="íṧļîḓé">
              <a:extLst>
                <a:ext uri="{FF2B5EF4-FFF2-40B4-BE49-F238E27FC236}">
                  <a16:creationId xmlns:a16="http://schemas.microsoft.com/office/drawing/2014/main" id="{0F524FE5-C68E-4DC5-BA11-69FDAB3BC930}"/>
                </a:ext>
              </a:extLst>
            </p:cNvPr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22" name="iṩḻîḑè">
              <a:extLst>
                <a:ext uri="{FF2B5EF4-FFF2-40B4-BE49-F238E27FC236}">
                  <a16:creationId xmlns:a16="http://schemas.microsoft.com/office/drawing/2014/main" id="{9C221F4E-BE26-451E-8E09-B138E608BEBA}"/>
                </a:ext>
              </a:extLst>
            </p:cNvPr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23" name="ïṣľíḑé">
              <a:extLst>
                <a:ext uri="{FF2B5EF4-FFF2-40B4-BE49-F238E27FC236}">
                  <a16:creationId xmlns:a16="http://schemas.microsoft.com/office/drawing/2014/main" id="{5E224FC8-17FC-4685-9D5C-4903011368EC}"/>
                </a:ext>
              </a:extLst>
            </p:cNvPr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24" name="îşḻîḑè">
              <a:extLst>
                <a:ext uri="{FF2B5EF4-FFF2-40B4-BE49-F238E27FC236}">
                  <a16:creationId xmlns:a16="http://schemas.microsoft.com/office/drawing/2014/main" id="{D59B0977-B590-423D-B003-7A37D7D5072F}"/>
                </a:ext>
              </a:extLst>
            </p:cNvPr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25" name="iṣḷiḓê">
              <a:extLst>
                <a:ext uri="{FF2B5EF4-FFF2-40B4-BE49-F238E27FC236}">
                  <a16:creationId xmlns:a16="http://schemas.microsoft.com/office/drawing/2014/main" id="{D0B310D6-47B7-4C66-B3E6-38513746B440}"/>
                </a:ext>
              </a:extLst>
            </p:cNvPr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26" name="işļídè">
              <a:extLst>
                <a:ext uri="{FF2B5EF4-FFF2-40B4-BE49-F238E27FC236}">
                  <a16:creationId xmlns:a16="http://schemas.microsoft.com/office/drawing/2014/main" id="{41E98826-FFF7-4209-B86F-5038C25269DC}"/>
                </a:ext>
              </a:extLst>
            </p:cNvPr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7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1601881"/>
            <a:ext cx="12192000" cy="2508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1" name="Slide Number Placeholder 5">
            <a:extLst>
              <a:ext uri="{FF2B5EF4-FFF2-40B4-BE49-F238E27FC236}">
                <a16:creationId xmlns:a16="http://schemas.microsoft.com/office/drawing/2014/main" id="{67C4579C-9306-4343-A176-B318B4BA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852" y="6330847"/>
            <a:ext cx="2743200" cy="365125"/>
          </a:xfrm>
        </p:spPr>
        <p:txBody>
          <a:bodyPr/>
          <a:lstStyle>
            <a:lvl1pPr>
              <a:defRPr sz="14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C8F5ACF-7AFE-47CC-8B18-9B90970749B1}"/>
              </a:ext>
            </a:extLst>
          </p:cNvPr>
          <p:cNvGrpSpPr/>
          <p:nvPr userDrawn="1"/>
        </p:nvGrpSpPr>
        <p:grpSpPr>
          <a:xfrm>
            <a:off x="276505" y="6221690"/>
            <a:ext cx="1670831" cy="54360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2" name="íṡḷîḍê">
              <a:extLst>
                <a:ext uri="{FF2B5EF4-FFF2-40B4-BE49-F238E27FC236}">
                  <a16:creationId xmlns:a16="http://schemas.microsoft.com/office/drawing/2014/main" id="{AE22A737-0C3E-4C86-B6E7-D2A3C42937C8}"/>
                </a:ext>
              </a:extLst>
            </p:cNvPr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3" name="íŝḻiḍè">
              <a:extLst>
                <a:ext uri="{FF2B5EF4-FFF2-40B4-BE49-F238E27FC236}">
                  <a16:creationId xmlns:a16="http://schemas.microsoft.com/office/drawing/2014/main" id="{1D32C6C4-A3A3-4247-B484-3C05D9F135AE}"/>
                </a:ext>
              </a:extLst>
            </p:cNvPr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4" name="îS1iďê">
              <a:extLst>
                <a:ext uri="{FF2B5EF4-FFF2-40B4-BE49-F238E27FC236}">
                  <a16:creationId xmlns:a16="http://schemas.microsoft.com/office/drawing/2014/main" id="{3E578F01-A4D5-452C-B2A6-68E3286BEDD0}"/>
                </a:ext>
              </a:extLst>
            </p:cNvPr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5" name="i$ḷíḓe">
              <a:extLst>
                <a:ext uri="{FF2B5EF4-FFF2-40B4-BE49-F238E27FC236}">
                  <a16:creationId xmlns:a16="http://schemas.microsoft.com/office/drawing/2014/main" id="{A4BD5419-2CBC-4167-A4FF-74B48F3FA998}"/>
                </a:ext>
              </a:extLst>
            </p:cNvPr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6" name="îş1íḍé">
              <a:extLst>
                <a:ext uri="{FF2B5EF4-FFF2-40B4-BE49-F238E27FC236}">
                  <a16:creationId xmlns:a16="http://schemas.microsoft.com/office/drawing/2014/main" id="{B6251E37-1DC9-4D13-9BD0-C8E504E364F3}"/>
                </a:ext>
              </a:extLst>
            </p:cNvPr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7" name="išḻïde">
              <a:extLst>
                <a:ext uri="{FF2B5EF4-FFF2-40B4-BE49-F238E27FC236}">
                  <a16:creationId xmlns:a16="http://schemas.microsoft.com/office/drawing/2014/main" id="{4BAA1AC3-66B9-49B2-ACED-D6D7172EC282}"/>
                </a:ext>
              </a:extLst>
            </p:cNvPr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8" name="ís1ïḓè">
              <a:extLst>
                <a:ext uri="{FF2B5EF4-FFF2-40B4-BE49-F238E27FC236}">
                  <a16:creationId xmlns:a16="http://schemas.microsoft.com/office/drawing/2014/main" id="{D25CC410-4803-47A1-A381-535EF397C8FF}"/>
                </a:ext>
              </a:extLst>
            </p:cNvPr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39" name="ïṩlïďê">
              <a:extLst>
                <a:ext uri="{FF2B5EF4-FFF2-40B4-BE49-F238E27FC236}">
                  <a16:creationId xmlns:a16="http://schemas.microsoft.com/office/drawing/2014/main" id="{3810070B-99B3-440D-852F-76FA43281454}"/>
                </a:ext>
              </a:extLst>
            </p:cNvPr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0" name="íSliḋê">
              <a:extLst>
                <a:ext uri="{FF2B5EF4-FFF2-40B4-BE49-F238E27FC236}">
                  <a16:creationId xmlns:a16="http://schemas.microsoft.com/office/drawing/2014/main" id="{220B921C-4AB9-4FA9-893D-B8694C104DAA}"/>
                </a:ext>
              </a:extLst>
            </p:cNvPr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1" name="ísļîdè">
              <a:extLst>
                <a:ext uri="{FF2B5EF4-FFF2-40B4-BE49-F238E27FC236}">
                  <a16:creationId xmlns:a16="http://schemas.microsoft.com/office/drawing/2014/main" id="{4EB0D932-C254-42F8-9F62-06646232E645}"/>
                </a:ext>
              </a:extLst>
            </p:cNvPr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2" name="îSlíḋé">
              <a:extLst>
                <a:ext uri="{FF2B5EF4-FFF2-40B4-BE49-F238E27FC236}">
                  <a16:creationId xmlns:a16="http://schemas.microsoft.com/office/drawing/2014/main" id="{3EF9A58C-6596-4996-936C-FBFBA1756EF4}"/>
                </a:ext>
              </a:extLst>
            </p:cNvPr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3" name="íŝ1ïḓê">
              <a:extLst>
                <a:ext uri="{FF2B5EF4-FFF2-40B4-BE49-F238E27FC236}">
                  <a16:creationId xmlns:a16="http://schemas.microsoft.com/office/drawing/2014/main" id="{6A7A6BC6-EA29-44A8-B5CC-1DD3798419E2}"/>
                </a:ext>
              </a:extLst>
            </p:cNvPr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4" name="ï$ľíḑè">
              <a:extLst>
                <a:ext uri="{FF2B5EF4-FFF2-40B4-BE49-F238E27FC236}">
                  <a16:creationId xmlns:a16="http://schemas.microsoft.com/office/drawing/2014/main" id="{94352426-5D1D-412A-B146-417C04B3455E}"/>
                </a:ext>
              </a:extLst>
            </p:cNvPr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5" name="ïṧ1íḓè">
              <a:extLst>
                <a:ext uri="{FF2B5EF4-FFF2-40B4-BE49-F238E27FC236}">
                  <a16:creationId xmlns:a16="http://schemas.microsoft.com/office/drawing/2014/main" id="{713563E4-21C7-4A15-B7B2-F57AC108940D}"/>
                </a:ext>
              </a:extLst>
            </p:cNvPr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6" name="işļïḑê">
              <a:extLst>
                <a:ext uri="{FF2B5EF4-FFF2-40B4-BE49-F238E27FC236}">
                  <a16:creationId xmlns:a16="http://schemas.microsoft.com/office/drawing/2014/main" id="{DF146277-9651-41D1-B8CA-D0741AAE393F}"/>
                </a:ext>
              </a:extLst>
            </p:cNvPr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7" name="îŝ1îdé">
              <a:extLst>
                <a:ext uri="{FF2B5EF4-FFF2-40B4-BE49-F238E27FC236}">
                  <a16:creationId xmlns:a16="http://schemas.microsoft.com/office/drawing/2014/main" id="{40989F30-0C0D-4273-832E-B028C7623B55}"/>
                </a:ext>
              </a:extLst>
            </p:cNvPr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8" name="iṩlîḍe">
              <a:extLst>
                <a:ext uri="{FF2B5EF4-FFF2-40B4-BE49-F238E27FC236}">
                  <a16:creationId xmlns:a16="http://schemas.microsoft.com/office/drawing/2014/main" id="{FBD547EE-1493-4BEB-BB61-F5AD1908C6D7}"/>
                </a:ext>
              </a:extLst>
            </p:cNvPr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9" name="ïṣlíḋe">
              <a:extLst>
                <a:ext uri="{FF2B5EF4-FFF2-40B4-BE49-F238E27FC236}">
                  <a16:creationId xmlns:a16="http://schemas.microsoft.com/office/drawing/2014/main" id="{3BFB07DE-1492-4BC2-9563-A506893625CD}"/>
                </a:ext>
              </a:extLst>
            </p:cNvPr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0" name="ísļiďè">
              <a:extLst>
                <a:ext uri="{FF2B5EF4-FFF2-40B4-BE49-F238E27FC236}">
                  <a16:creationId xmlns:a16="http://schemas.microsoft.com/office/drawing/2014/main" id="{B6785E3C-1C9F-4B94-B424-24854787997F}"/>
                </a:ext>
              </a:extLst>
            </p:cNvPr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1" name="íṡlïde">
              <a:extLst>
                <a:ext uri="{FF2B5EF4-FFF2-40B4-BE49-F238E27FC236}">
                  <a16:creationId xmlns:a16="http://schemas.microsoft.com/office/drawing/2014/main" id="{1410D543-4E28-4598-979C-CE5C31622039}"/>
                </a:ext>
              </a:extLst>
            </p:cNvPr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2" name="iṩlide">
              <a:extLst>
                <a:ext uri="{FF2B5EF4-FFF2-40B4-BE49-F238E27FC236}">
                  <a16:creationId xmlns:a16="http://schemas.microsoft.com/office/drawing/2014/main" id="{51CEC972-6487-4F42-BBF5-20A19B9E5C40}"/>
                </a:ext>
              </a:extLst>
            </p:cNvPr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3" name="îs1ïde">
              <a:extLst>
                <a:ext uri="{FF2B5EF4-FFF2-40B4-BE49-F238E27FC236}">
                  <a16:creationId xmlns:a16="http://schemas.microsoft.com/office/drawing/2014/main" id="{331CB5A2-3F24-47F6-80C0-DD3A7B9F50DA}"/>
                </a:ext>
              </a:extLst>
            </p:cNvPr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4" name="i$ľïḑe">
              <a:extLst>
                <a:ext uri="{FF2B5EF4-FFF2-40B4-BE49-F238E27FC236}">
                  <a16:creationId xmlns:a16="http://schemas.microsoft.com/office/drawing/2014/main" id="{161F659A-CC75-4A7C-87C2-3FFC7D96792C}"/>
                </a:ext>
              </a:extLst>
            </p:cNvPr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5" name="iŝļíḍè">
              <a:extLst>
                <a:ext uri="{FF2B5EF4-FFF2-40B4-BE49-F238E27FC236}">
                  <a16:creationId xmlns:a16="http://schemas.microsoft.com/office/drawing/2014/main" id="{24B024EE-EEE6-44A5-99F1-84F451DAF17A}"/>
                </a:ext>
              </a:extLst>
            </p:cNvPr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6" name="íṩḻîḋê">
              <a:extLst>
                <a:ext uri="{FF2B5EF4-FFF2-40B4-BE49-F238E27FC236}">
                  <a16:creationId xmlns:a16="http://schemas.microsoft.com/office/drawing/2014/main" id="{819EB275-6157-4022-BA39-11F474B98827}"/>
                </a:ext>
              </a:extLst>
            </p:cNvPr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7" name="íṡľiḑê">
              <a:extLst>
                <a:ext uri="{FF2B5EF4-FFF2-40B4-BE49-F238E27FC236}">
                  <a16:creationId xmlns:a16="http://schemas.microsoft.com/office/drawing/2014/main" id="{42E546C9-9A65-43FE-859B-1E43E9849080}"/>
                </a:ext>
              </a:extLst>
            </p:cNvPr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8" name="iṥļiḓe">
              <a:extLst>
                <a:ext uri="{FF2B5EF4-FFF2-40B4-BE49-F238E27FC236}">
                  <a16:creationId xmlns:a16="http://schemas.microsoft.com/office/drawing/2014/main" id="{519D7597-C13C-4234-BD44-74F64E1EB3B3}"/>
                </a:ext>
              </a:extLst>
            </p:cNvPr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9" name="iŝ1îḋé">
              <a:extLst>
                <a:ext uri="{FF2B5EF4-FFF2-40B4-BE49-F238E27FC236}">
                  <a16:creationId xmlns:a16="http://schemas.microsoft.com/office/drawing/2014/main" id="{12C9A0C3-D4A8-410E-A651-F06D5C6800B2}"/>
                </a:ext>
              </a:extLst>
            </p:cNvPr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0" name="iṩḷiḓè">
              <a:extLst>
                <a:ext uri="{FF2B5EF4-FFF2-40B4-BE49-F238E27FC236}">
                  <a16:creationId xmlns:a16="http://schemas.microsoft.com/office/drawing/2014/main" id="{6C1753FA-F6B0-48DD-BD5B-9B52BE3B5A7A}"/>
                </a:ext>
              </a:extLst>
            </p:cNvPr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1" name="îṥ1ïďé">
              <a:extLst>
                <a:ext uri="{FF2B5EF4-FFF2-40B4-BE49-F238E27FC236}">
                  <a16:creationId xmlns:a16="http://schemas.microsoft.com/office/drawing/2014/main" id="{28CCC03F-241B-4A8E-B2B3-9D4566B175C1}"/>
                </a:ext>
              </a:extLst>
            </p:cNvPr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2" name="iSḷiḍé">
              <a:extLst>
                <a:ext uri="{FF2B5EF4-FFF2-40B4-BE49-F238E27FC236}">
                  <a16:creationId xmlns:a16="http://schemas.microsoft.com/office/drawing/2014/main" id="{A024C300-D520-4768-A1AA-F5CBE96D5F9D}"/>
                </a:ext>
              </a:extLst>
            </p:cNvPr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3" name="îşļíďê">
              <a:extLst>
                <a:ext uri="{FF2B5EF4-FFF2-40B4-BE49-F238E27FC236}">
                  <a16:creationId xmlns:a16="http://schemas.microsoft.com/office/drawing/2014/main" id="{A90F1805-72A8-4F9B-9A66-AB2FCD9A4769}"/>
                </a:ext>
              </a:extLst>
            </p:cNvPr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4" name="îš1íḍê">
              <a:extLst>
                <a:ext uri="{FF2B5EF4-FFF2-40B4-BE49-F238E27FC236}">
                  <a16:creationId xmlns:a16="http://schemas.microsoft.com/office/drawing/2014/main" id="{A5B1A30C-DD2A-4798-A7AF-EC01F5D62552}"/>
                </a:ext>
              </a:extLst>
            </p:cNvPr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5" name="íŝliḓê">
              <a:extLst>
                <a:ext uri="{FF2B5EF4-FFF2-40B4-BE49-F238E27FC236}">
                  <a16:creationId xmlns:a16="http://schemas.microsoft.com/office/drawing/2014/main" id="{C50AAF40-D76C-4395-9299-3B6580C4861B}"/>
                </a:ext>
              </a:extLst>
            </p:cNvPr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6" name="iṡļiḍe">
              <a:extLst>
                <a:ext uri="{FF2B5EF4-FFF2-40B4-BE49-F238E27FC236}">
                  <a16:creationId xmlns:a16="http://schemas.microsoft.com/office/drawing/2014/main" id="{7BC932AA-8B48-4F78-8833-6ECD626C9242}"/>
                </a:ext>
              </a:extLst>
            </p:cNvPr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7" name="ï$ļïdé">
              <a:extLst>
                <a:ext uri="{FF2B5EF4-FFF2-40B4-BE49-F238E27FC236}">
                  <a16:creationId xmlns:a16="http://schemas.microsoft.com/office/drawing/2014/main" id="{4BF4BABE-FBEE-44C7-9F54-C33D1C69A166}"/>
                </a:ext>
              </a:extLst>
            </p:cNvPr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8" name="íšlíḓe">
              <a:extLst>
                <a:ext uri="{FF2B5EF4-FFF2-40B4-BE49-F238E27FC236}">
                  <a16:creationId xmlns:a16="http://schemas.microsoft.com/office/drawing/2014/main" id="{6B4C5F22-48A1-4DA2-A8F0-E4D7BEA6B2A9}"/>
                </a:ext>
              </a:extLst>
            </p:cNvPr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9" name="ïṣļïḍê">
              <a:extLst>
                <a:ext uri="{FF2B5EF4-FFF2-40B4-BE49-F238E27FC236}">
                  <a16:creationId xmlns:a16="http://schemas.microsoft.com/office/drawing/2014/main" id="{2A46B5D8-8D64-4222-A032-2D83775E3251}"/>
                </a:ext>
              </a:extLst>
            </p:cNvPr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0" name="ís1íḍe">
              <a:extLst>
                <a:ext uri="{FF2B5EF4-FFF2-40B4-BE49-F238E27FC236}">
                  <a16:creationId xmlns:a16="http://schemas.microsoft.com/office/drawing/2014/main" id="{C02FA150-B64B-4AC6-8838-43066675873E}"/>
                </a:ext>
              </a:extLst>
            </p:cNvPr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1" name="íşlïḋe">
              <a:extLst>
                <a:ext uri="{FF2B5EF4-FFF2-40B4-BE49-F238E27FC236}">
                  <a16:creationId xmlns:a16="http://schemas.microsoft.com/office/drawing/2014/main" id="{AB8287D9-B6A7-4D6F-B627-461644E87A49}"/>
                </a:ext>
              </a:extLst>
            </p:cNvPr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2" name="iŝļîḍé">
              <a:extLst>
                <a:ext uri="{FF2B5EF4-FFF2-40B4-BE49-F238E27FC236}">
                  <a16:creationId xmlns:a16="http://schemas.microsoft.com/office/drawing/2014/main" id="{AD42B1E6-1DB8-4621-BBE6-8CC73B44F295}"/>
                </a:ext>
              </a:extLst>
            </p:cNvPr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3" name="íṧḷídé">
              <a:extLst>
                <a:ext uri="{FF2B5EF4-FFF2-40B4-BE49-F238E27FC236}">
                  <a16:creationId xmlns:a16="http://schemas.microsoft.com/office/drawing/2014/main" id="{F63A7306-81DC-41C5-B52B-EFC721C25FCF}"/>
                </a:ext>
              </a:extLst>
            </p:cNvPr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4" name="îSḻiḋe">
              <a:extLst>
                <a:ext uri="{FF2B5EF4-FFF2-40B4-BE49-F238E27FC236}">
                  <a16:creationId xmlns:a16="http://schemas.microsoft.com/office/drawing/2014/main" id="{7953C38E-EAC6-4ACA-9F04-0EE909A0D73F}"/>
                </a:ext>
              </a:extLst>
            </p:cNvPr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5" name="í$ḻîḓè">
              <a:extLst>
                <a:ext uri="{FF2B5EF4-FFF2-40B4-BE49-F238E27FC236}">
                  <a16:creationId xmlns:a16="http://schemas.microsoft.com/office/drawing/2014/main" id="{A7B57BD4-D211-4474-81A9-80C7C3E07B91}"/>
                </a:ext>
              </a:extLst>
            </p:cNvPr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6" name="ïŝḷíḍe">
              <a:extLst>
                <a:ext uri="{FF2B5EF4-FFF2-40B4-BE49-F238E27FC236}">
                  <a16:creationId xmlns:a16="http://schemas.microsoft.com/office/drawing/2014/main" id="{15E2885D-7AA0-41E1-9138-1ED193C8B217}"/>
                </a:ext>
              </a:extLst>
            </p:cNvPr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7" name="íṩļiḋe">
              <a:extLst>
                <a:ext uri="{FF2B5EF4-FFF2-40B4-BE49-F238E27FC236}">
                  <a16:creationId xmlns:a16="http://schemas.microsoft.com/office/drawing/2014/main" id="{85A4DC8C-8FA1-49AE-BA84-11182ECA368B}"/>
                </a:ext>
              </a:extLst>
            </p:cNvPr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8" name="îṡlïḍé">
              <a:extLst>
                <a:ext uri="{FF2B5EF4-FFF2-40B4-BE49-F238E27FC236}">
                  <a16:creationId xmlns:a16="http://schemas.microsoft.com/office/drawing/2014/main" id="{CF73ED6B-7FD5-430E-8B35-D1B74A7A7425}"/>
                </a:ext>
              </a:extLst>
            </p:cNvPr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9" name="iS1îḓè">
              <a:extLst>
                <a:ext uri="{FF2B5EF4-FFF2-40B4-BE49-F238E27FC236}">
                  <a16:creationId xmlns:a16="http://schemas.microsoft.com/office/drawing/2014/main" id="{D88A7D7C-1655-4385-A4EC-2C63B16B0A45}"/>
                </a:ext>
              </a:extLst>
            </p:cNvPr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0" name="íṡḷiḑê">
              <a:extLst>
                <a:ext uri="{FF2B5EF4-FFF2-40B4-BE49-F238E27FC236}">
                  <a16:creationId xmlns:a16="http://schemas.microsoft.com/office/drawing/2014/main" id="{5F42051C-769D-4E41-8267-AE97171B8EB5}"/>
                </a:ext>
              </a:extLst>
            </p:cNvPr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1" name="iṩ1íḓê">
              <a:extLst>
                <a:ext uri="{FF2B5EF4-FFF2-40B4-BE49-F238E27FC236}">
                  <a16:creationId xmlns:a16="http://schemas.microsoft.com/office/drawing/2014/main" id="{72AC31ED-C798-4C29-88E0-459EE62E7CC4}"/>
                </a:ext>
              </a:extLst>
            </p:cNvPr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2" name="ïşľïďé">
              <a:extLst>
                <a:ext uri="{FF2B5EF4-FFF2-40B4-BE49-F238E27FC236}">
                  <a16:creationId xmlns:a16="http://schemas.microsoft.com/office/drawing/2014/main" id="{EDCEFDC4-18FE-46E6-9189-93784ACF7371}"/>
                </a:ext>
              </a:extLst>
            </p:cNvPr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3" name="ïśḷïḍê">
              <a:extLst>
                <a:ext uri="{FF2B5EF4-FFF2-40B4-BE49-F238E27FC236}">
                  <a16:creationId xmlns:a16="http://schemas.microsoft.com/office/drawing/2014/main" id="{108A426B-CCA0-4A79-B40C-772528CAFB9B}"/>
                </a:ext>
              </a:extLst>
            </p:cNvPr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4" name="ïṡḷíḑé">
              <a:extLst>
                <a:ext uri="{FF2B5EF4-FFF2-40B4-BE49-F238E27FC236}">
                  <a16:creationId xmlns:a16="http://schemas.microsoft.com/office/drawing/2014/main" id="{C8624BF0-066A-4B2E-84F6-D6699811369E}"/>
                </a:ext>
              </a:extLst>
            </p:cNvPr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5" name="iśḻíde">
              <a:extLst>
                <a:ext uri="{FF2B5EF4-FFF2-40B4-BE49-F238E27FC236}">
                  <a16:creationId xmlns:a16="http://schemas.microsoft.com/office/drawing/2014/main" id="{E0A79F7D-CD41-4B5D-984F-245D4E222672}"/>
                </a:ext>
              </a:extLst>
            </p:cNvPr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6" name="í$ḻîdê">
              <a:extLst>
                <a:ext uri="{FF2B5EF4-FFF2-40B4-BE49-F238E27FC236}">
                  <a16:creationId xmlns:a16="http://schemas.microsoft.com/office/drawing/2014/main" id="{AB77C45C-069E-44D5-A618-8BB014EBB586}"/>
                </a:ext>
              </a:extLst>
            </p:cNvPr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7" name="iṩḷídé">
              <a:extLst>
                <a:ext uri="{FF2B5EF4-FFF2-40B4-BE49-F238E27FC236}">
                  <a16:creationId xmlns:a16="http://schemas.microsoft.com/office/drawing/2014/main" id="{F4C65845-CCA8-495C-A05A-E2A3E22113B2}"/>
                </a:ext>
              </a:extLst>
            </p:cNvPr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8" name="iślíḓè">
              <a:extLst>
                <a:ext uri="{FF2B5EF4-FFF2-40B4-BE49-F238E27FC236}">
                  <a16:creationId xmlns:a16="http://schemas.microsoft.com/office/drawing/2014/main" id="{EFA042D1-5490-4357-BBFB-9799AE1C535A}"/>
                </a:ext>
              </a:extLst>
            </p:cNvPr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9" name="îṥ1ïḋe">
              <a:extLst>
                <a:ext uri="{FF2B5EF4-FFF2-40B4-BE49-F238E27FC236}">
                  <a16:creationId xmlns:a16="http://schemas.microsoft.com/office/drawing/2014/main" id="{14451D1E-E11D-473E-A831-F895F3C18B6F}"/>
                </a:ext>
              </a:extLst>
            </p:cNvPr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0" name="iṧḷídè">
              <a:extLst>
                <a:ext uri="{FF2B5EF4-FFF2-40B4-BE49-F238E27FC236}">
                  <a16:creationId xmlns:a16="http://schemas.microsoft.com/office/drawing/2014/main" id="{EC15322C-8A0E-4C83-861A-0CD4B8A1C4D6}"/>
                </a:ext>
              </a:extLst>
            </p:cNvPr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1" name="ïṩḷíḍé">
              <a:extLst>
                <a:ext uri="{FF2B5EF4-FFF2-40B4-BE49-F238E27FC236}">
                  <a16:creationId xmlns:a16="http://schemas.microsoft.com/office/drawing/2014/main" id="{F7B3A13D-65F0-4077-B27C-7215223462B3}"/>
                </a:ext>
              </a:extLst>
            </p:cNvPr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2" name="ï$liḓê">
              <a:extLst>
                <a:ext uri="{FF2B5EF4-FFF2-40B4-BE49-F238E27FC236}">
                  <a16:creationId xmlns:a16="http://schemas.microsoft.com/office/drawing/2014/main" id="{0F07B7D2-4DCA-48A8-A080-64E9AEC6A448}"/>
                </a:ext>
              </a:extLst>
            </p:cNvPr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3" name="iṩlidè">
              <a:extLst>
                <a:ext uri="{FF2B5EF4-FFF2-40B4-BE49-F238E27FC236}">
                  <a16:creationId xmlns:a16="http://schemas.microsoft.com/office/drawing/2014/main" id="{E60825ED-4C69-4D8F-9C18-570CBB9ECD54}"/>
                </a:ext>
              </a:extLst>
            </p:cNvPr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4" name="íṧļîḓé">
              <a:extLst>
                <a:ext uri="{FF2B5EF4-FFF2-40B4-BE49-F238E27FC236}">
                  <a16:creationId xmlns:a16="http://schemas.microsoft.com/office/drawing/2014/main" id="{0DBFA1AD-68DA-438C-95F3-6128957F7B73}"/>
                </a:ext>
              </a:extLst>
            </p:cNvPr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5" name="iṩḻîḑè">
              <a:extLst>
                <a:ext uri="{FF2B5EF4-FFF2-40B4-BE49-F238E27FC236}">
                  <a16:creationId xmlns:a16="http://schemas.microsoft.com/office/drawing/2014/main" id="{D59F8E5A-ABB7-42FE-B496-A121D08F6DC5}"/>
                </a:ext>
              </a:extLst>
            </p:cNvPr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6" name="ïṣľíḑé">
              <a:extLst>
                <a:ext uri="{FF2B5EF4-FFF2-40B4-BE49-F238E27FC236}">
                  <a16:creationId xmlns:a16="http://schemas.microsoft.com/office/drawing/2014/main" id="{5FAED763-61BD-4C4D-9758-51F41B2D5F89}"/>
                </a:ext>
              </a:extLst>
            </p:cNvPr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7" name="îşḻîḑè">
              <a:extLst>
                <a:ext uri="{FF2B5EF4-FFF2-40B4-BE49-F238E27FC236}">
                  <a16:creationId xmlns:a16="http://schemas.microsoft.com/office/drawing/2014/main" id="{55A56B52-B3CC-4D0E-92FD-BAD424A4FBDE}"/>
                </a:ext>
              </a:extLst>
            </p:cNvPr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8" name="iṣḷiḓê">
              <a:extLst>
                <a:ext uri="{FF2B5EF4-FFF2-40B4-BE49-F238E27FC236}">
                  <a16:creationId xmlns:a16="http://schemas.microsoft.com/office/drawing/2014/main" id="{5D6E63A3-FDB0-4D40-A62E-06EADE367768}"/>
                </a:ext>
              </a:extLst>
            </p:cNvPr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9" name="işļídè">
              <a:extLst>
                <a:ext uri="{FF2B5EF4-FFF2-40B4-BE49-F238E27FC236}">
                  <a16:creationId xmlns:a16="http://schemas.microsoft.com/office/drawing/2014/main" id="{A0CE6304-32A2-4796-A50C-2017884D6F58}"/>
                </a:ext>
              </a:extLst>
            </p:cNvPr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38437" y="1752341"/>
            <a:ext cx="2771207" cy="189477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0" name="Slide Number Placeholder 5">
            <a:extLst>
              <a:ext uri="{FF2B5EF4-FFF2-40B4-BE49-F238E27FC236}">
                <a16:creationId xmlns:a16="http://schemas.microsoft.com/office/drawing/2014/main" id="{FC7F4D20-8726-4020-962B-4777058C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039" y="6330239"/>
            <a:ext cx="2743200" cy="365125"/>
          </a:xfrm>
        </p:spPr>
        <p:txBody>
          <a:bodyPr/>
          <a:lstStyle>
            <a:lvl1pPr>
              <a:defRPr sz="14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1" name="Picture Placeholder 7">
            <a:extLst>
              <a:ext uri="{FF2B5EF4-FFF2-40B4-BE49-F238E27FC236}">
                <a16:creationId xmlns:a16="http://schemas.microsoft.com/office/drawing/2014/main" id="{920F9D10-CBBF-4F31-AFC2-65F0219CE2A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31742" y="3738254"/>
            <a:ext cx="2771207" cy="189477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3" name="Picture Placeholder 7">
            <a:extLst>
              <a:ext uri="{FF2B5EF4-FFF2-40B4-BE49-F238E27FC236}">
                <a16:creationId xmlns:a16="http://schemas.microsoft.com/office/drawing/2014/main" id="{39885A85-BAAF-432A-BE99-23ED1CDC4A3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25047" y="1752341"/>
            <a:ext cx="2771207" cy="189477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5" name="Picture Placeholder 7">
            <a:extLst>
              <a:ext uri="{FF2B5EF4-FFF2-40B4-BE49-F238E27FC236}">
                <a16:creationId xmlns:a16="http://schemas.microsoft.com/office/drawing/2014/main" id="{5D863B0D-2626-4359-9DFB-B79D8DA1895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18353" y="3738254"/>
            <a:ext cx="2771207" cy="189477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717DBFF-001B-4026-AB07-BE514B6903F9}"/>
              </a:ext>
            </a:extLst>
          </p:cNvPr>
          <p:cNvGrpSpPr/>
          <p:nvPr userDrawn="1"/>
        </p:nvGrpSpPr>
        <p:grpSpPr>
          <a:xfrm>
            <a:off x="276505" y="6221690"/>
            <a:ext cx="1670831" cy="54360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9" name="íṡḷîḍê">
              <a:extLst>
                <a:ext uri="{FF2B5EF4-FFF2-40B4-BE49-F238E27FC236}">
                  <a16:creationId xmlns:a16="http://schemas.microsoft.com/office/drawing/2014/main" id="{0DD47574-FF2D-45D6-BA61-3732DA82D113}"/>
                </a:ext>
              </a:extLst>
            </p:cNvPr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0" name="íŝḻiḍè">
              <a:extLst>
                <a:ext uri="{FF2B5EF4-FFF2-40B4-BE49-F238E27FC236}">
                  <a16:creationId xmlns:a16="http://schemas.microsoft.com/office/drawing/2014/main" id="{A9004421-430D-4FCC-B51B-EEAB610D1B88}"/>
                </a:ext>
              </a:extLst>
            </p:cNvPr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1" name="îS1iďê">
              <a:extLst>
                <a:ext uri="{FF2B5EF4-FFF2-40B4-BE49-F238E27FC236}">
                  <a16:creationId xmlns:a16="http://schemas.microsoft.com/office/drawing/2014/main" id="{DEB657F6-0359-4123-815D-60EE29D726DE}"/>
                </a:ext>
              </a:extLst>
            </p:cNvPr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2" name="i$ḷíḓe">
              <a:extLst>
                <a:ext uri="{FF2B5EF4-FFF2-40B4-BE49-F238E27FC236}">
                  <a16:creationId xmlns:a16="http://schemas.microsoft.com/office/drawing/2014/main" id="{73EEC3DC-7C79-4752-8030-7D721924B3F3}"/>
                </a:ext>
              </a:extLst>
            </p:cNvPr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3" name="îş1íḍé">
              <a:extLst>
                <a:ext uri="{FF2B5EF4-FFF2-40B4-BE49-F238E27FC236}">
                  <a16:creationId xmlns:a16="http://schemas.microsoft.com/office/drawing/2014/main" id="{44CA786F-3834-4818-8127-BA1156C605B3}"/>
                </a:ext>
              </a:extLst>
            </p:cNvPr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4" name="išḻïde">
              <a:extLst>
                <a:ext uri="{FF2B5EF4-FFF2-40B4-BE49-F238E27FC236}">
                  <a16:creationId xmlns:a16="http://schemas.microsoft.com/office/drawing/2014/main" id="{C0BFCD5C-FA35-483D-85D2-631D5BC5ED6D}"/>
                </a:ext>
              </a:extLst>
            </p:cNvPr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5" name="ís1ïḓè">
              <a:extLst>
                <a:ext uri="{FF2B5EF4-FFF2-40B4-BE49-F238E27FC236}">
                  <a16:creationId xmlns:a16="http://schemas.microsoft.com/office/drawing/2014/main" id="{F58A4A70-73D9-4430-926D-787EE4C37F9D}"/>
                </a:ext>
              </a:extLst>
            </p:cNvPr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6" name="ïṩlïďê">
              <a:extLst>
                <a:ext uri="{FF2B5EF4-FFF2-40B4-BE49-F238E27FC236}">
                  <a16:creationId xmlns:a16="http://schemas.microsoft.com/office/drawing/2014/main" id="{70BF357B-902B-4CFA-B1CF-605CB9C2CE68}"/>
                </a:ext>
              </a:extLst>
            </p:cNvPr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7" name="íSliḋê">
              <a:extLst>
                <a:ext uri="{FF2B5EF4-FFF2-40B4-BE49-F238E27FC236}">
                  <a16:creationId xmlns:a16="http://schemas.microsoft.com/office/drawing/2014/main" id="{091C38E1-4ABF-4280-AB85-D2D58ADFBB28}"/>
                </a:ext>
              </a:extLst>
            </p:cNvPr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8" name="ísļîdè">
              <a:extLst>
                <a:ext uri="{FF2B5EF4-FFF2-40B4-BE49-F238E27FC236}">
                  <a16:creationId xmlns:a16="http://schemas.microsoft.com/office/drawing/2014/main" id="{07220F38-7836-47F3-9E9B-D97FF4C01A43}"/>
                </a:ext>
              </a:extLst>
            </p:cNvPr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49" name="îSlíḋé">
              <a:extLst>
                <a:ext uri="{FF2B5EF4-FFF2-40B4-BE49-F238E27FC236}">
                  <a16:creationId xmlns:a16="http://schemas.microsoft.com/office/drawing/2014/main" id="{DEE17EEC-8386-4A4C-A0FE-9F6AD8AF4E34}"/>
                </a:ext>
              </a:extLst>
            </p:cNvPr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0" name="íŝ1ïḓê">
              <a:extLst>
                <a:ext uri="{FF2B5EF4-FFF2-40B4-BE49-F238E27FC236}">
                  <a16:creationId xmlns:a16="http://schemas.microsoft.com/office/drawing/2014/main" id="{DB03FF16-16F3-43E0-B974-E022981DCECC}"/>
                </a:ext>
              </a:extLst>
            </p:cNvPr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1" name="ï$ľíḑè">
              <a:extLst>
                <a:ext uri="{FF2B5EF4-FFF2-40B4-BE49-F238E27FC236}">
                  <a16:creationId xmlns:a16="http://schemas.microsoft.com/office/drawing/2014/main" id="{4B904737-97B1-4C82-B8C8-B1C8DDCC69FB}"/>
                </a:ext>
              </a:extLst>
            </p:cNvPr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2" name="ïṧ1íḓè">
              <a:extLst>
                <a:ext uri="{FF2B5EF4-FFF2-40B4-BE49-F238E27FC236}">
                  <a16:creationId xmlns:a16="http://schemas.microsoft.com/office/drawing/2014/main" id="{A9473D46-7841-4FCA-89D8-A4FFA2A2A92A}"/>
                </a:ext>
              </a:extLst>
            </p:cNvPr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2483334C-7564-4846-829E-F060A4E46BEE}"/>
                </a:ext>
              </a:extLst>
            </p:cNvPr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4" name="îŝ1îdé">
              <a:extLst>
                <a:ext uri="{FF2B5EF4-FFF2-40B4-BE49-F238E27FC236}">
                  <a16:creationId xmlns:a16="http://schemas.microsoft.com/office/drawing/2014/main" id="{6DC9F55D-A216-44AB-9A83-609EBE4FD204}"/>
                </a:ext>
              </a:extLst>
            </p:cNvPr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5" name="iṩlîḍe">
              <a:extLst>
                <a:ext uri="{FF2B5EF4-FFF2-40B4-BE49-F238E27FC236}">
                  <a16:creationId xmlns:a16="http://schemas.microsoft.com/office/drawing/2014/main" id="{03A64B63-485A-43D1-9889-B3A1FE8B7E53}"/>
                </a:ext>
              </a:extLst>
            </p:cNvPr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6" name="ïṣlíḋe">
              <a:extLst>
                <a:ext uri="{FF2B5EF4-FFF2-40B4-BE49-F238E27FC236}">
                  <a16:creationId xmlns:a16="http://schemas.microsoft.com/office/drawing/2014/main" id="{537AA95C-199B-4B39-A19F-7F22EF40BD11}"/>
                </a:ext>
              </a:extLst>
            </p:cNvPr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7" name="ísļiďè">
              <a:extLst>
                <a:ext uri="{FF2B5EF4-FFF2-40B4-BE49-F238E27FC236}">
                  <a16:creationId xmlns:a16="http://schemas.microsoft.com/office/drawing/2014/main" id="{CE879E64-B261-4498-A7AB-10E1FEC4F674}"/>
                </a:ext>
              </a:extLst>
            </p:cNvPr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8" name="íṡlïde">
              <a:extLst>
                <a:ext uri="{FF2B5EF4-FFF2-40B4-BE49-F238E27FC236}">
                  <a16:creationId xmlns:a16="http://schemas.microsoft.com/office/drawing/2014/main" id="{6E54092F-65E4-49E2-BE25-8DE102D82C63}"/>
                </a:ext>
              </a:extLst>
            </p:cNvPr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59" name="iṩlide">
              <a:extLst>
                <a:ext uri="{FF2B5EF4-FFF2-40B4-BE49-F238E27FC236}">
                  <a16:creationId xmlns:a16="http://schemas.microsoft.com/office/drawing/2014/main" id="{EA81D8DE-B9FE-49FC-9EB5-A098D0FA08CD}"/>
                </a:ext>
              </a:extLst>
            </p:cNvPr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0" name="îs1ïde">
              <a:extLst>
                <a:ext uri="{FF2B5EF4-FFF2-40B4-BE49-F238E27FC236}">
                  <a16:creationId xmlns:a16="http://schemas.microsoft.com/office/drawing/2014/main" id="{788C296D-F696-4511-AAC8-C43522309F8B}"/>
                </a:ext>
              </a:extLst>
            </p:cNvPr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1" name="i$ľïḑe">
              <a:extLst>
                <a:ext uri="{FF2B5EF4-FFF2-40B4-BE49-F238E27FC236}">
                  <a16:creationId xmlns:a16="http://schemas.microsoft.com/office/drawing/2014/main" id="{7DDE60B1-D100-48B5-AEC3-C1A26AFC23D2}"/>
                </a:ext>
              </a:extLst>
            </p:cNvPr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2" name="iŝļíḍè">
              <a:extLst>
                <a:ext uri="{FF2B5EF4-FFF2-40B4-BE49-F238E27FC236}">
                  <a16:creationId xmlns:a16="http://schemas.microsoft.com/office/drawing/2014/main" id="{C14611D3-878E-4AC6-9A85-C7BC4C1045CF}"/>
                </a:ext>
              </a:extLst>
            </p:cNvPr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3" name="íṩḻîḋê">
              <a:extLst>
                <a:ext uri="{FF2B5EF4-FFF2-40B4-BE49-F238E27FC236}">
                  <a16:creationId xmlns:a16="http://schemas.microsoft.com/office/drawing/2014/main" id="{6A683175-CB35-426F-9ED0-04196D094C13}"/>
                </a:ext>
              </a:extLst>
            </p:cNvPr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4" name="íṡľiḑê">
              <a:extLst>
                <a:ext uri="{FF2B5EF4-FFF2-40B4-BE49-F238E27FC236}">
                  <a16:creationId xmlns:a16="http://schemas.microsoft.com/office/drawing/2014/main" id="{1B3D038D-05D3-44A1-88E2-4ED7F61C7335}"/>
                </a:ext>
              </a:extLst>
            </p:cNvPr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5" name="iṥļiḓe">
              <a:extLst>
                <a:ext uri="{FF2B5EF4-FFF2-40B4-BE49-F238E27FC236}">
                  <a16:creationId xmlns:a16="http://schemas.microsoft.com/office/drawing/2014/main" id="{6C448F0E-44C6-45D5-93E8-5D4387E13383}"/>
                </a:ext>
              </a:extLst>
            </p:cNvPr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6" name="iŝ1îḋé">
              <a:extLst>
                <a:ext uri="{FF2B5EF4-FFF2-40B4-BE49-F238E27FC236}">
                  <a16:creationId xmlns:a16="http://schemas.microsoft.com/office/drawing/2014/main" id="{DB4F713C-D36B-413C-83FB-156840C12ACB}"/>
                </a:ext>
              </a:extLst>
            </p:cNvPr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7" name="iṩḷiḓè">
              <a:extLst>
                <a:ext uri="{FF2B5EF4-FFF2-40B4-BE49-F238E27FC236}">
                  <a16:creationId xmlns:a16="http://schemas.microsoft.com/office/drawing/2014/main" id="{4EEFD242-E879-4A10-B43C-8ECE667BAB45}"/>
                </a:ext>
              </a:extLst>
            </p:cNvPr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8" name="îṥ1ïďé">
              <a:extLst>
                <a:ext uri="{FF2B5EF4-FFF2-40B4-BE49-F238E27FC236}">
                  <a16:creationId xmlns:a16="http://schemas.microsoft.com/office/drawing/2014/main" id="{C5CDA6D4-1247-459A-884E-C72464AAB15F}"/>
                </a:ext>
              </a:extLst>
            </p:cNvPr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9" name="iSḷiḍé">
              <a:extLst>
                <a:ext uri="{FF2B5EF4-FFF2-40B4-BE49-F238E27FC236}">
                  <a16:creationId xmlns:a16="http://schemas.microsoft.com/office/drawing/2014/main" id="{3346FAE4-DCCE-4E92-9A37-1E08920B7F59}"/>
                </a:ext>
              </a:extLst>
            </p:cNvPr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0" name="îşļíďê">
              <a:extLst>
                <a:ext uri="{FF2B5EF4-FFF2-40B4-BE49-F238E27FC236}">
                  <a16:creationId xmlns:a16="http://schemas.microsoft.com/office/drawing/2014/main" id="{F9EC80CE-2B64-4A32-AD22-BFB95663B4DC}"/>
                </a:ext>
              </a:extLst>
            </p:cNvPr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2" name="îš1íḍê">
              <a:extLst>
                <a:ext uri="{FF2B5EF4-FFF2-40B4-BE49-F238E27FC236}">
                  <a16:creationId xmlns:a16="http://schemas.microsoft.com/office/drawing/2014/main" id="{EA530490-97DD-4334-A644-BB472000A225}"/>
                </a:ext>
              </a:extLst>
            </p:cNvPr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3" name="íŝliḓê">
              <a:extLst>
                <a:ext uri="{FF2B5EF4-FFF2-40B4-BE49-F238E27FC236}">
                  <a16:creationId xmlns:a16="http://schemas.microsoft.com/office/drawing/2014/main" id="{72C686D1-C254-4A4E-ADF7-E2ABD7A4F680}"/>
                </a:ext>
              </a:extLst>
            </p:cNvPr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4" name="iṡļiḍe">
              <a:extLst>
                <a:ext uri="{FF2B5EF4-FFF2-40B4-BE49-F238E27FC236}">
                  <a16:creationId xmlns:a16="http://schemas.microsoft.com/office/drawing/2014/main" id="{2085034B-02B8-446B-9DE9-CFE25DE438B0}"/>
                </a:ext>
              </a:extLst>
            </p:cNvPr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5" name="ï$ļïdé">
              <a:extLst>
                <a:ext uri="{FF2B5EF4-FFF2-40B4-BE49-F238E27FC236}">
                  <a16:creationId xmlns:a16="http://schemas.microsoft.com/office/drawing/2014/main" id="{ED7FF3D3-533E-40EB-8C3C-7ACEAB609E82}"/>
                </a:ext>
              </a:extLst>
            </p:cNvPr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6" name="íšlíḓe">
              <a:extLst>
                <a:ext uri="{FF2B5EF4-FFF2-40B4-BE49-F238E27FC236}">
                  <a16:creationId xmlns:a16="http://schemas.microsoft.com/office/drawing/2014/main" id="{4B66A7D6-E004-4DEB-A333-8F1781C8BA82}"/>
                </a:ext>
              </a:extLst>
            </p:cNvPr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7" name="ïṣļïḍê">
              <a:extLst>
                <a:ext uri="{FF2B5EF4-FFF2-40B4-BE49-F238E27FC236}">
                  <a16:creationId xmlns:a16="http://schemas.microsoft.com/office/drawing/2014/main" id="{B4922DEA-0C0F-4906-A14A-B3EB1D6E5A5C}"/>
                </a:ext>
              </a:extLst>
            </p:cNvPr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8" name="ís1íḍe">
              <a:extLst>
                <a:ext uri="{FF2B5EF4-FFF2-40B4-BE49-F238E27FC236}">
                  <a16:creationId xmlns:a16="http://schemas.microsoft.com/office/drawing/2014/main" id="{928C5D87-94D1-4023-817C-5C392632E1BC}"/>
                </a:ext>
              </a:extLst>
            </p:cNvPr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79" name="íşlïḋe">
              <a:extLst>
                <a:ext uri="{FF2B5EF4-FFF2-40B4-BE49-F238E27FC236}">
                  <a16:creationId xmlns:a16="http://schemas.microsoft.com/office/drawing/2014/main" id="{94D36301-D005-445A-8DAC-A56C31728D3D}"/>
                </a:ext>
              </a:extLst>
            </p:cNvPr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0" name="iŝļîḍé">
              <a:extLst>
                <a:ext uri="{FF2B5EF4-FFF2-40B4-BE49-F238E27FC236}">
                  <a16:creationId xmlns:a16="http://schemas.microsoft.com/office/drawing/2014/main" id="{3DFD2540-4994-4A93-AA7E-B032F668F3A7}"/>
                </a:ext>
              </a:extLst>
            </p:cNvPr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1" name="íṧḷídé">
              <a:extLst>
                <a:ext uri="{FF2B5EF4-FFF2-40B4-BE49-F238E27FC236}">
                  <a16:creationId xmlns:a16="http://schemas.microsoft.com/office/drawing/2014/main" id="{6327977E-3CCD-4707-B59D-8CAC8B9891EC}"/>
                </a:ext>
              </a:extLst>
            </p:cNvPr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2" name="îSḻiḋe">
              <a:extLst>
                <a:ext uri="{FF2B5EF4-FFF2-40B4-BE49-F238E27FC236}">
                  <a16:creationId xmlns:a16="http://schemas.microsoft.com/office/drawing/2014/main" id="{AA22A11B-68FA-4CED-B2E4-E0A59BD6C180}"/>
                </a:ext>
              </a:extLst>
            </p:cNvPr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3" name="í$ḻîḓè">
              <a:extLst>
                <a:ext uri="{FF2B5EF4-FFF2-40B4-BE49-F238E27FC236}">
                  <a16:creationId xmlns:a16="http://schemas.microsoft.com/office/drawing/2014/main" id="{67808758-399D-4C77-AA4D-90DF06EE620C}"/>
                </a:ext>
              </a:extLst>
            </p:cNvPr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4" name="ïŝḷíḍe">
              <a:extLst>
                <a:ext uri="{FF2B5EF4-FFF2-40B4-BE49-F238E27FC236}">
                  <a16:creationId xmlns:a16="http://schemas.microsoft.com/office/drawing/2014/main" id="{88414F96-592C-4634-802C-CE0DFB40894A}"/>
                </a:ext>
              </a:extLst>
            </p:cNvPr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5" name="íṩļiḋe">
              <a:extLst>
                <a:ext uri="{FF2B5EF4-FFF2-40B4-BE49-F238E27FC236}">
                  <a16:creationId xmlns:a16="http://schemas.microsoft.com/office/drawing/2014/main" id="{2B878D9A-9EF1-49F2-8614-8562EDA917DA}"/>
                </a:ext>
              </a:extLst>
            </p:cNvPr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6" name="îṡlïḍé">
              <a:extLst>
                <a:ext uri="{FF2B5EF4-FFF2-40B4-BE49-F238E27FC236}">
                  <a16:creationId xmlns:a16="http://schemas.microsoft.com/office/drawing/2014/main" id="{BA6753FD-87B7-494E-8898-284631CEF488}"/>
                </a:ext>
              </a:extLst>
            </p:cNvPr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7" name="iS1îḓè">
              <a:extLst>
                <a:ext uri="{FF2B5EF4-FFF2-40B4-BE49-F238E27FC236}">
                  <a16:creationId xmlns:a16="http://schemas.microsoft.com/office/drawing/2014/main" id="{8EA27291-7EFF-4BCA-AA01-EB2429305A3A}"/>
                </a:ext>
              </a:extLst>
            </p:cNvPr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8" name="íṡḷiḑê">
              <a:extLst>
                <a:ext uri="{FF2B5EF4-FFF2-40B4-BE49-F238E27FC236}">
                  <a16:creationId xmlns:a16="http://schemas.microsoft.com/office/drawing/2014/main" id="{CC1054B6-00CB-4594-A2B8-E9A0593D46DF}"/>
                </a:ext>
              </a:extLst>
            </p:cNvPr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89" name="iṩ1íḓê">
              <a:extLst>
                <a:ext uri="{FF2B5EF4-FFF2-40B4-BE49-F238E27FC236}">
                  <a16:creationId xmlns:a16="http://schemas.microsoft.com/office/drawing/2014/main" id="{203ED823-C0E5-4BBB-A922-7A3D4167DB72}"/>
                </a:ext>
              </a:extLst>
            </p:cNvPr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0" name="ïşľïďé">
              <a:extLst>
                <a:ext uri="{FF2B5EF4-FFF2-40B4-BE49-F238E27FC236}">
                  <a16:creationId xmlns:a16="http://schemas.microsoft.com/office/drawing/2014/main" id="{D301BC67-8C42-4C7C-B749-3998A0EDA169}"/>
                </a:ext>
              </a:extLst>
            </p:cNvPr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1" name="ïśḷïḍê">
              <a:extLst>
                <a:ext uri="{FF2B5EF4-FFF2-40B4-BE49-F238E27FC236}">
                  <a16:creationId xmlns:a16="http://schemas.microsoft.com/office/drawing/2014/main" id="{E63E7E34-F019-41D5-A2CD-14FDC410D84A}"/>
                </a:ext>
              </a:extLst>
            </p:cNvPr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2" name="ïṡḷíḑé">
              <a:extLst>
                <a:ext uri="{FF2B5EF4-FFF2-40B4-BE49-F238E27FC236}">
                  <a16:creationId xmlns:a16="http://schemas.microsoft.com/office/drawing/2014/main" id="{42C71FF1-03B4-4D86-8194-7739F9E730B9}"/>
                </a:ext>
              </a:extLst>
            </p:cNvPr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3" name="iśḻíde">
              <a:extLst>
                <a:ext uri="{FF2B5EF4-FFF2-40B4-BE49-F238E27FC236}">
                  <a16:creationId xmlns:a16="http://schemas.microsoft.com/office/drawing/2014/main" id="{CC8ABDEB-A6A4-43B9-BE23-62EEB646AD28}"/>
                </a:ext>
              </a:extLst>
            </p:cNvPr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4" name="í$ḻîdê">
              <a:extLst>
                <a:ext uri="{FF2B5EF4-FFF2-40B4-BE49-F238E27FC236}">
                  <a16:creationId xmlns:a16="http://schemas.microsoft.com/office/drawing/2014/main" id="{BA99969F-9A92-47F2-A703-3F50EC1E2D9F}"/>
                </a:ext>
              </a:extLst>
            </p:cNvPr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5" name="iṩḷídé">
              <a:extLst>
                <a:ext uri="{FF2B5EF4-FFF2-40B4-BE49-F238E27FC236}">
                  <a16:creationId xmlns:a16="http://schemas.microsoft.com/office/drawing/2014/main" id="{21EC1E02-3BD3-4B05-B580-4497A87485D8}"/>
                </a:ext>
              </a:extLst>
            </p:cNvPr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6" name="iślíḓè">
              <a:extLst>
                <a:ext uri="{FF2B5EF4-FFF2-40B4-BE49-F238E27FC236}">
                  <a16:creationId xmlns:a16="http://schemas.microsoft.com/office/drawing/2014/main" id="{9A2778B1-0BA6-4067-9572-058195694710}"/>
                </a:ext>
              </a:extLst>
            </p:cNvPr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7" name="îṥ1ïḋe">
              <a:extLst>
                <a:ext uri="{FF2B5EF4-FFF2-40B4-BE49-F238E27FC236}">
                  <a16:creationId xmlns:a16="http://schemas.microsoft.com/office/drawing/2014/main" id="{C2923D8F-37FE-41F6-BEEB-BD49B86F1012}"/>
                </a:ext>
              </a:extLst>
            </p:cNvPr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8" name="iṧḷídè">
              <a:extLst>
                <a:ext uri="{FF2B5EF4-FFF2-40B4-BE49-F238E27FC236}">
                  <a16:creationId xmlns:a16="http://schemas.microsoft.com/office/drawing/2014/main" id="{326D2230-641A-4DCD-A266-B1CF64B8D611}"/>
                </a:ext>
              </a:extLst>
            </p:cNvPr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99" name="ïṩḷíḍé">
              <a:extLst>
                <a:ext uri="{FF2B5EF4-FFF2-40B4-BE49-F238E27FC236}">
                  <a16:creationId xmlns:a16="http://schemas.microsoft.com/office/drawing/2014/main" id="{1A0A507C-2D40-443E-AA88-A0C4A9F69F1F}"/>
                </a:ext>
              </a:extLst>
            </p:cNvPr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0" name="ï$liḓê">
              <a:extLst>
                <a:ext uri="{FF2B5EF4-FFF2-40B4-BE49-F238E27FC236}">
                  <a16:creationId xmlns:a16="http://schemas.microsoft.com/office/drawing/2014/main" id="{C55D3847-0136-4E19-AA3B-C8AC3E000918}"/>
                </a:ext>
              </a:extLst>
            </p:cNvPr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1" name="iṩlidè">
              <a:extLst>
                <a:ext uri="{FF2B5EF4-FFF2-40B4-BE49-F238E27FC236}">
                  <a16:creationId xmlns:a16="http://schemas.microsoft.com/office/drawing/2014/main" id="{B81B7044-51D5-4B60-91C8-100F16F568D5}"/>
                </a:ext>
              </a:extLst>
            </p:cNvPr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2" name="íṧļîḓé">
              <a:extLst>
                <a:ext uri="{FF2B5EF4-FFF2-40B4-BE49-F238E27FC236}">
                  <a16:creationId xmlns:a16="http://schemas.microsoft.com/office/drawing/2014/main" id="{746FBDFE-A14C-4BB2-AF3F-6CACB9FAF703}"/>
                </a:ext>
              </a:extLst>
            </p:cNvPr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3" name="iṩḻîḑè">
              <a:extLst>
                <a:ext uri="{FF2B5EF4-FFF2-40B4-BE49-F238E27FC236}">
                  <a16:creationId xmlns:a16="http://schemas.microsoft.com/office/drawing/2014/main" id="{260C5C8F-84D5-4691-A2A2-6A00CD54E882}"/>
                </a:ext>
              </a:extLst>
            </p:cNvPr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4" name="ïṣľíḑé">
              <a:extLst>
                <a:ext uri="{FF2B5EF4-FFF2-40B4-BE49-F238E27FC236}">
                  <a16:creationId xmlns:a16="http://schemas.microsoft.com/office/drawing/2014/main" id="{34CECB6F-A4C2-4020-BD27-8D2C545FA011}"/>
                </a:ext>
              </a:extLst>
            </p:cNvPr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5" name="îşḻîḑè">
              <a:extLst>
                <a:ext uri="{FF2B5EF4-FFF2-40B4-BE49-F238E27FC236}">
                  <a16:creationId xmlns:a16="http://schemas.microsoft.com/office/drawing/2014/main" id="{493903AF-5D79-451F-9AF2-AAB77CD19EFA}"/>
                </a:ext>
              </a:extLst>
            </p:cNvPr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6" name="iṣḷiḓê">
              <a:extLst>
                <a:ext uri="{FF2B5EF4-FFF2-40B4-BE49-F238E27FC236}">
                  <a16:creationId xmlns:a16="http://schemas.microsoft.com/office/drawing/2014/main" id="{B946549A-BEF3-4F64-A12E-3549B7118BE8}"/>
                </a:ext>
              </a:extLst>
            </p:cNvPr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07" name="işļídè">
              <a:extLst>
                <a:ext uri="{FF2B5EF4-FFF2-40B4-BE49-F238E27FC236}">
                  <a16:creationId xmlns:a16="http://schemas.microsoft.com/office/drawing/2014/main" id="{8340BFE0-B7AB-4C90-A0E6-08D61354312B}"/>
                </a:ext>
              </a:extLst>
            </p:cNvPr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93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1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98C12-413D-45C0-9AD9-C72A6D11CD69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99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F178-7028-46B8-B227-1B7A5FDAC3B5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3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FC36B-FEB6-4842-88BA-8D822531BFD4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6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D5B6C-194D-443B-ADB2-C96BDDEB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D94EC-B6DF-43F1-A253-D23ECF4D0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40067-25A0-4436-B8DE-67384CBD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FF9988-1E72-47D7-8325-508D8C45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B06B21-10B2-492E-A396-F872A1C3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7432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4BC2-D1DD-4487-BC9B-263F1385394B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2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9A8EC-1E49-424C-BCFA-572FFAE717EA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78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1135-D26A-4F8E-9CC5-4D04C5CB626D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87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0BCF-A029-48C8-8958-0A70B38BB1DC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31568-A7D1-4636-BB09-7CF4AFFADB82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6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55BC-2BD3-49CF-BEF5-18391091E8B5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1F93-42D3-4309-BA09-285A4B9DE9C8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F185-AD91-4D38-93DB-EA459E1C84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33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6218B-A679-40F5-9703-8C889876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CB4E45-AAEC-47D2-B940-7047979B6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27304A-9D2F-4FA0-972E-89166E8C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6B5D4F-AD09-42C2-96E6-7F308C8D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01912-0D86-4369-AAA9-33CA3DE3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79DC5-02A4-40C5-8FA6-C6ADB6A3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97022-E3D1-41F5-9614-90549025D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349EF-39ED-44C5-A5C5-CEA0A29C2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4A589-20C9-4DF5-9F61-CF733348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3856DD-5C7E-4B6C-A210-60088D3E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719F54-B566-4255-8A95-872F4683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9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2694E-EC92-42D7-9675-78BB28C7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29D210-346B-4469-95F8-958291A64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C1005F-3479-4EDE-8C05-20E1021A2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7D8B71-BBB9-41D9-9742-620EEC312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CC0724-064C-4A93-A58D-814F0B988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136DC7-9A21-4D1C-B525-DBEA55606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1B45DB-8A23-4D9D-8FD8-FBC277AA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06A160-6C31-4F7C-9CC6-7CA951D3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37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B6462-00CB-4AD0-859D-79971ADD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004CE-1E40-42ED-A0CF-4202C0DD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DBA226-0A69-462B-A63E-FB945489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C4C6AF-0248-4F13-A9A5-79502257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00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926FB5-8254-4069-A5D2-75096052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C98DF9-D964-4612-858A-BBA0E060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623346-12E1-48E6-A660-3491A314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43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9F585-318A-4604-A6D3-F37268B7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DB09A0-414D-44A3-B854-38E26355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569339-8414-4695-BFDE-F76AFEAD1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5EB8B8-C6C9-4B04-BC1C-2D982567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B14C20-03FB-4012-90A7-39470B50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739D5D-D377-4B16-BEAB-2E5D108E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9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CFC54-0CEB-4BB6-92AD-7C970B78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B816B5-2541-4942-AC85-074CCAD6A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58A15E-F454-490B-9744-E098DB708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F6D7BC-D537-4204-AC18-7CB8CA67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E0B8BE-73B9-4160-9DCE-7353570F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66E601-84F0-47FB-B7E2-B7ED931F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93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1CC2A2-1A27-46D5-9307-CF6BE797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4F2C5-07D4-499B-BCC4-62017B172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9A652-86C7-4AB5-A49C-A4508AC93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3BCA3-8F82-4E80-9D45-C9E376C723C0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0B837-DC06-4D4F-91AE-D6EE8776E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9465CB-F6BC-4D76-A46F-86625F72D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52F96-2294-403D-B81B-5805C90AA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8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0BF5D-1EA0-43A9-8B73-E8769F776C4E}" type="datetime1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42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直角三角形 346">
            <a:extLst>
              <a:ext uri="{FF2B5EF4-FFF2-40B4-BE49-F238E27FC236}">
                <a16:creationId xmlns:a16="http://schemas.microsoft.com/office/drawing/2014/main" id="{1A9AF916-AE05-4AE2-B782-32B6C7063C37}"/>
              </a:ext>
            </a:extLst>
          </p:cNvPr>
          <p:cNvSpPr/>
          <p:nvPr/>
        </p:nvSpPr>
        <p:spPr>
          <a:xfrm rot="16200000">
            <a:off x="8565734" y="3189816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7188C06A-1C9C-456B-AA6F-BBD0BB7FA8DE}"/>
              </a:ext>
            </a:extLst>
          </p:cNvPr>
          <p:cNvSpPr/>
          <p:nvPr/>
        </p:nvSpPr>
        <p:spPr>
          <a:xfrm rot="5400000">
            <a:off x="-41921" y="-22293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C5A02B4-8189-447B-AF33-6A3BB73FAC34}"/>
              </a:ext>
            </a:extLst>
          </p:cNvPr>
          <p:cNvSpPr/>
          <p:nvPr/>
        </p:nvSpPr>
        <p:spPr>
          <a:xfrm>
            <a:off x="194739" y="649984"/>
            <a:ext cx="11802519" cy="52725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522008" y="2160718"/>
            <a:ext cx="7191467" cy="9130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5333" b="1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Calibri" panose="020F0502020204030204" pitchFamily="34" charset="0"/>
              </a:rPr>
              <a:t>OptionPayOffer</a:t>
            </a: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119391" y="3117026"/>
            <a:ext cx="7996700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40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A tool for option trading</a:t>
            </a:r>
            <a:endParaRPr kumimoji="0" lang="zh-CN" altLang="en-US" sz="1867" b="0" i="0" u="none" strike="noStrike" kern="1200" cap="none" spc="40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5896464" y="3667430"/>
            <a:ext cx="37272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3589109" y="4334922"/>
            <a:ext cx="468069" cy="4680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039451" y="4392622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April 24 2019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33915" y="4330853"/>
            <a:ext cx="468069" cy="4680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6784258" y="4388552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Chenxi Xiang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3674614" y="4408559"/>
            <a:ext cx="290891" cy="317537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6439893" y="4428908"/>
            <a:ext cx="256116" cy="277284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>
              <a:spLocks/>
            </p:cNvSpPr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</p:grpSp>
      <p:sp>
        <p:nvSpPr>
          <p:cNvPr id="21" name="文本框 2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1D65D1FB-C419-4112-9510-3E916F68A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83" y="4777906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Peiwen</a:t>
            </a: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 Zhang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2" name="文本框 2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C81A707E-A373-4848-90C1-919D5236E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83" y="5153492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Tianyi</a:t>
            </a: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 Ji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3" name="文本框 2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4301CB4-E70A-4F13-9224-FD7A9AEDD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734" y="4399609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186003830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77C99287-300A-439E-AA6C-4818D2422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734" y="5142435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190003115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5" name="文本框 2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9F3379F7-E335-412A-81BF-59CA3470D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733" y="4759965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174009097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3" grpId="0"/>
      <p:bldP spid="67" grpId="0" animBg="1"/>
      <p:bldP spid="68" grpId="0"/>
      <p:bldP spid="69" grpId="0" animBg="1"/>
      <p:bldP spid="70" grpId="0"/>
      <p:bldP spid="21" grpId="0"/>
      <p:bldP spid="22" grpId="0"/>
      <p:bldP spid="23" grpId="0"/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104CC-6F5A-4AA9-858D-208F22503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543" y="1002202"/>
            <a:ext cx="13404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latin typeface="+mj-ea"/>
                <a:ea typeface="+mj-ea"/>
              </a:rPr>
              <a:t>GUI</a:t>
            </a:r>
            <a:endParaRPr lang="zh-CN" altLang="en-US" sz="4800" b="1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CF6149-BCF2-410E-BF23-5D7A7CCAE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34" y="1833199"/>
            <a:ext cx="22669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方正准圆简体" panose="03000509000000000000" pitchFamily="65" charset="-122"/>
                <a:ea typeface="方正准圆简体" panose="03000509000000000000" pitchFamily="65" charset="-122"/>
              </a:rPr>
              <a:t>Based on </a:t>
            </a:r>
            <a:r>
              <a:rPr lang="en-US" altLang="zh-CN" sz="1600" dirty="0" err="1">
                <a:latin typeface="方正准圆简体" panose="03000509000000000000" pitchFamily="65" charset="-122"/>
                <a:ea typeface="方正准圆简体" panose="03000509000000000000" pitchFamily="65" charset="-122"/>
              </a:rPr>
              <a:t>PyQt</a:t>
            </a:r>
            <a:r>
              <a:rPr lang="en-US" altLang="zh-CN" sz="1600" dirty="0">
                <a:latin typeface="方正准圆简体" panose="03000509000000000000" pitchFamily="65" charset="-122"/>
                <a:ea typeface="方正准圆简体" panose="03000509000000000000" pitchFamily="65" charset="-122"/>
              </a:rPr>
              <a:t> 5.12.0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ACA6BE-60A8-4393-A99F-0D1235C3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50" y="2353745"/>
            <a:ext cx="6051898" cy="34260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1D65D5-A07A-4AEB-BABC-905FE24F1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9304" y="2777501"/>
            <a:ext cx="19447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>
                <a:latin typeface="+mj-ea"/>
                <a:ea typeface="+mj-ea"/>
              </a:rPr>
              <a:t>QtDesigner</a:t>
            </a:r>
            <a:endParaRPr lang="en-US" altLang="zh-CN" sz="2400" b="1" dirty="0">
              <a:latin typeface="+mj-ea"/>
              <a:ea typeface="+mj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+mj-ea"/>
                <a:ea typeface="+mj-ea"/>
              </a:rPr>
              <a:t>+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6CE147-D279-4067-9C99-460F3041C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5281" y="3623328"/>
            <a:ext cx="11128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>
                <a:latin typeface="+mj-ea"/>
                <a:ea typeface="+mj-ea"/>
              </a:rPr>
              <a:t>QtUIC</a:t>
            </a:r>
            <a:endParaRPr lang="en-US" altLang="zh-CN" sz="2400" b="1" dirty="0">
              <a:latin typeface="+mj-ea"/>
              <a:ea typeface="+mj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latin typeface="+mj-ea"/>
                <a:ea typeface="+mj-ea"/>
              </a:rPr>
              <a:t>+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DA0A9A-B2D6-46A3-98C3-F75BC6190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1874" y="4469155"/>
            <a:ext cx="1179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>
                <a:latin typeface="+mj-ea"/>
                <a:ea typeface="+mj-ea"/>
              </a:rPr>
              <a:t>QtRCC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43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104CC-6F5A-4AA9-858D-208F22503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168" y="1002202"/>
            <a:ext cx="45191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latin typeface="+mj-ea"/>
                <a:ea typeface="+mj-ea"/>
              </a:rPr>
              <a:t>Main Window</a:t>
            </a:r>
            <a:endParaRPr lang="zh-CN" altLang="en-US" sz="4800" b="1" dirty="0"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7D20F2-B59E-45A5-BF83-8103877C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78" y="2042660"/>
            <a:ext cx="5730261" cy="36681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DD9F68-7D7C-42FE-A5A6-3C811946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525" y="2512569"/>
            <a:ext cx="5592207" cy="23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104CC-6F5A-4AA9-858D-208F22503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594" y="1002202"/>
            <a:ext cx="64943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latin typeface="+mj-ea"/>
                <a:ea typeface="+mj-ea"/>
              </a:rPr>
              <a:t>Load / Save / Export</a:t>
            </a:r>
            <a:endParaRPr lang="zh-CN" altLang="en-US" sz="48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602AE-587C-45C2-8EDB-F3BD6955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68" y="1968747"/>
            <a:ext cx="5703403" cy="32081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C78FB0-CFDD-4610-BB72-BC34A5E52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867" y="3212108"/>
            <a:ext cx="51259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sz="2000" dirty="0"/>
              <a:t>PyQt5.QtWidgets.QFileDialog.getOpenFileName</a:t>
            </a:r>
          </a:p>
        </p:txBody>
      </p:sp>
    </p:spTree>
    <p:extLst>
      <p:ext uri="{BB962C8B-B14F-4D97-AF65-F5344CB8AC3E}">
        <p14:creationId xmlns:p14="http://schemas.microsoft.com/office/powerpoint/2010/main" val="329221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104CC-6F5A-4AA9-858D-208F22503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2478" y="1002202"/>
            <a:ext cx="46185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latin typeface="+mj-ea"/>
                <a:ea typeface="+mj-ea"/>
              </a:rPr>
              <a:t>Setting Dialog</a:t>
            </a:r>
            <a:endParaRPr lang="zh-CN" altLang="en-US" sz="48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7449C5-C137-4C30-84AE-4AB4F35C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4" y="1832663"/>
            <a:ext cx="4030761" cy="39065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820890-A9F0-44F4-9BC1-6643F2D30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49" y="2068721"/>
            <a:ext cx="7055836" cy="34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104CC-6F5A-4AA9-858D-208F22503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91" y="1002202"/>
            <a:ext cx="4499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latin typeface="+mj-ea"/>
                <a:ea typeface="+mj-ea"/>
              </a:rPr>
              <a:t>Help &amp; About</a:t>
            </a:r>
            <a:endParaRPr lang="zh-CN" altLang="en-US" sz="4800" b="1" dirty="0"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346304-82CF-4588-8C3B-26FFCEC2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76" y="2572289"/>
            <a:ext cx="4914900" cy="2600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6792E0-1CCD-45FE-B214-B03C5BA16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289" y="2572289"/>
            <a:ext cx="456383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8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104CC-6F5A-4AA9-858D-208F22503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369" y="1002202"/>
            <a:ext cx="16887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latin typeface="+mj-ea"/>
                <a:ea typeface="+mj-ea"/>
              </a:rPr>
              <a:t>Style</a:t>
            </a:r>
            <a:endParaRPr lang="zh-CN" altLang="en-US" sz="48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3EBF8B-CA74-4A15-AF01-3E1D916A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453" y="2584896"/>
            <a:ext cx="4537777" cy="27286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EEE528-D8C9-4D1F-8BFE-CE635873F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70" y="1980867"/>
            <a:ext cx="6503467" cy="39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3AEEF0B3-7C7B-4852-95FF-BFD1FB4BD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266" y="1168999"/>
            <a:ext cx="26420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Backlog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617CED-795A-4D6D-BE7A-E2BFA1D5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21" y="2178899"/>
            <a:ext cx="7638757" cy="35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3AEEF0B3-7C7B-4852-95FF-BFD1FB4BD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188" y="2598003"/>
            <a:ext cx="35659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Milestones</a:t>
            </a:r>
            <a:endParaRPr lang="zh-CN" altLang="en-US" sz="4800" b="1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AA0569-A353-477C-9135-91A9EDFE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85" y="998837"/>
            <a:ext cx="5797712" cy="48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直角三角形 346">
            <a:extLst>
              <a:ext uri="{FF2B5EF4-FFF2-40B4-BE49-F238E27FC236}">
                <a16:creationId xmlns:a16="http://schemas.microsoft.com/office/drawing/2014/main" id="{1A9AF916-AE05-4AE2-B782-32B6C7063C37}"/>
              </a:ext>
            </a:extLst>
          </p:cNvPr>
          <p:cNvSpPr/>
          <p:nvPr/>
        </p:nvSpPr>
        <p:spPr>
          <a:xfrm rot="16200000">
            <a:off x="8565734" y="3189816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7188C06A-1C9C-456B-AA6F-BBD0BB7FA8DE}"/>
              </a:ext>
            </a:extLst>
          </p:cNvPr>
          <p:cNvSpPr/>
          <p:nvPr/>
        </p:nvSpPr>
        <p:spPr>
          <a:xfrm rot="5400000">
            <a:off x="-41921" y="-22293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C5A02B4-8189-447B-AF33-6A3BB73FAC34}"/>
              </a:ext>
            </a:extLst>
          </p:cNvPr>
          <p:cNvSpPr/>
          <p:nvPr/>
        </p:nvSpPr>
        <p:spPr>
          <a:xfrm>
            <a:off x="194739" y="649984"/>
            <a:ext cx="11802519" cy="52725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522008" y="2160718"/>
            <a:ext cx="7191467" cy="9130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5333" b="1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Calibri" panose="020F0502020204030204" pitchFamily="34" charset="0"/>
              </a:rPr>
              <a:t>OptionPayOffer</a:t>
            </a: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119391" y="3117026"/>
            <a:ext cx="7996700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40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Thank you</a:t>
            </a:r>
            <a:r>
              <a:rPr kumimoji="0" lang="en-US" altLang="zh-CN" sz="1867" b="0" i="0" u="none" strike="noStrike" kern="1200" cap="none" spc="400" normalizeH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 for your attention!</a:t>
            </a:r>
            <a:endParaRPr kumimoji="0" lang="zh-CN" altLang="en-US" sz="1867" b="0" i="0" u="none" strike="noStrike" kern="1200" cap="none" spc="40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5896464" y="3667430"/>
            <a:ext cx="37272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3589109" y="4334922"/>
            <a:ext cx="468069" cy="4680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039451" y="4392622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April 24 2019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333915" y="4330853"/>
            <a:ext cx="468069" cy="4680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6784258" y="4388552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Chenxi Xiang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3674614" y="4408559"/>
            <a:ext cx="290891" cy="317537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6439893" y="4428908"/>
            <a:ext cx="256116" cy="277284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>
              <a:spLocks/>
            </p:cNvSpPr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</p:grpSp>
      <p:sp>
        <p:nvSpPr>
          <p:cNvPr id="21" name="文本框 2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1D65D1FB-C419-4112-9510-3E916F68A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83" y="4777906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Peiwen</a:t>
            </a: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 Zhang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2" name="文本框 2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C81A707E-A373-4848-90C1-919D5236E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83" y="5153492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Tianyi</a:t>
            </a: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 Ji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3" name="文本框 2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4301CB4-E70A-4F13-9224-FD7A9AEDD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734" y="4399609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186003830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77C99287-300A-439E-AA6C-4818D2422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734" y="5142435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190003115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5" name="文本框 2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9F3379F7-E335-412A-81BF-59CA3470D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733" y="4759965"/>
            <a:ext cx="2762533" cy="379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65895" algn="l"/>
              </a:tabLst>
              <a:defRPr/>
            </a:pPr>
            <a:r>
              <a:rPr kumimoji="0" lang="en-US" altLang="zh-CN" sz="1867" b="0" i="0" u="none" strike="noStrike" kern="1200" cap="none" spc="0" normalizeH="0" baseline="0" noProof="0" dirty="0">
                <a:ln>
                  <a:noFill/>
                </a:ln>
                <a:solidFill>
                  <a:srgbClr val="212834"/>
                </a:solidFill>
                <a:effectLst/>
                <a:uLnTx/>
                <a:uFillTx/>
                <a:latin typeface="方正准圆简体" panose="03000509000000000000" pitchFamily="65" charset="-122"/>
                <a:ea typeface="方正准圆简体" panose="03000509000000000000" pitchFamily="65" charset="-122"/>
                <a:cs typeface="+mn-cs"/>
                <a:sym typeface="Calibri" panose="020F0502020204030204" pitchFamily="34" charset="0"/>
              </a:rPr>
              <a:t>174009097</a:t>
            </a:r>
            <a:endParaRPr kumimoji="0" lang="zh-CN" altLang="en-US" sz="1867" b="0" i="0" u="none" strike="noStrike" kern="1200" cap="none" spc="0" normalizeH="0" baseline="0" noProof="0" dirty="0">
              <a:ln>
                <a:noFill/>
              </a:ln>
              <a:solidFill>
                <a:srgbClr val="212834"/>
              </a:solidFill>
              <a:effectLst/>
              <a:uLnTx/>
              <a:uFillTx/>
              <a:latin typeface="方正准圆简体" panose="03000509000000000000" pitchFamily="65" charset="-122"/>
              <a:ea typeface="方正准圆简体" panose="03000509000000000000" pitchFamily="65" charset="-122"/>
              <a:cs typeface="+mn-cs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1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3" grpId="0"/>
      <p:bldP spid="67" grpId="0" animBg="1"/>
      <p:bldP spid="68" grpId="0"/>
      <p:bldP spid="69" grpId="0" animBg="1"/>
      <p:bldP spid="70" grpId="0"/>
      <p:bldP spid="21" grpId="0"/>
      <p:bldP spid="22" grpId="0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81" name="文本框 6">
            <a:extLst>
              <a:ext uri="{FF2B5EF4-FFF2-40B4-BE49-F238E27FC236}">
                <a16:creationId xmlns:a16="http://schemas.microsoft.com/office/drawing/2014/main" id="{3959FFA8-5A22-4884-B908-735426A4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365" y="2548968"/>
            <a:ext cx="147745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3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Overview</a:t>
            </a:r>
            <a:endParaRPr lang="zh-CN" altLang="en-US" sz="2133" b="1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FC293B5-9CF3-4B65-9805-5C8B3E140D48}"/>
              </a:ext>
            </a:extLst>
          </p:cNvPr>
          <p:cNvSpPr/>
          <p:nvPr/>
        </p:nvSpPr>
        <p:spPr>
          <a:xfrm>
            <a:off x="1217365" y="2955293"/>
            <a:ext cx="2036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 panose="020F0302020204030204" pitchFamily="34" charset="0"/>
                <a:ea typeface="方正兰亭黑_GBK"/>
              </a:rPr>
              <a:t>What our project goes for</a:t>
            </a: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FE3D8DD1-D8C4-49CE-B47B-7E70603875D2}"/>
              </a:ext>
            </a:extLst>
          </p:cNvPr>
          <p:cNvSpPr/>
          <p:nvPr/>
        </p:nvSpPr>
        <p:spPr>
          <a:xfrm>
            <a:off x="692990" y="2658477"/>
            <a:ext cx="506492" cy="506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altLang="zh-CN">
                <a:solidFill>
                  <a:prstClr val="white"/>
                </a:solidFill>
                <a:latin typeface="Calibri Light"/>
                <a:ea typeface="微软雅黑 Light"/>
              </a:rPr>
              <a:t>1</a:t>
            </a:r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85" name="文本框 6">
            <a:extLst>
              <a:ext uri="{FF2B5EF4-FFF2-40B4-BE49-F238E27FC236}">
                <a16:creationId xmlns:a16="http://schemas.microsoft.com/office/drawing/2014/main" id="{61184507-C9F6-4FDB-B17E-E5A487B95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0882" y="2550508"/>
            <a:ext cx="194829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3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Performance</a:t>
            </a:r>
            <a:endParaRPr lang="zh-CN" altLang="en-US" sz="2133" b="1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AD21458-BD8F-4FCB-B0AF-46D3A446AF92}"/>
              </a:ext>
            </a:extLst>
          </p:cNvPr>
          <p:cNvSpPr/>
          <p:nvPr/>
        </p:nvSpPr>
        <p:spPr>
          <a:xfrm>
            <a:off x="7130882" y="2937462"/>
            <a:ext cx="1124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 panose="020F0302020204030204" pitchFamily="34" charset="0"/>
                <a:ea typeface="方正兰亭黑_GBK"/>
              </a:rPr>
              <a:t>Project Show</a:t>
            </a: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13871200-F8FB-453F-A6A4-2CBEA7EF277D}"/>
              </a:ext>
            </a:extLst>
          </p:cNvPr>
          <p:cNvSpPr/>
          <p:nvPr/>
        </p:nvSpPr>
        <p:spPr>
          <a:xfrm>
            <a:off x="6606506" y="2660017"/>
            <a:ext cx="506492" cy="506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altLang="zh-CN">
                <a:solidFill>
                  <a:prstClr val="white"/>
                </a:solidFill>
                <a:latin typeface="Calibri Light"/>
                <a:ea typeface="微软雅黑 Light"/>
              </a:rPr>
              <a:t>2</a:t>
            </a:r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89" name="文本框 6">
            <a:extLst>
              <a:ext uri="{FF2B5EF4-FFF2-40B4-BE49-F238E27FC236}">
                <a16:creationId xmlns:a16="http://schemas.microsoft.com/office/drawing/2014/main" id="{B5007828-FFEF-4D64-B1F0-9EA0FD791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365" y="4213016"/>
            <a:ext cx="3062057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3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Logic &amp; Code Design</a:t>
            </a:r>
            <a:endParaRPr lang="zh-CN" altLang="en-US" sz="2133" b="1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E334C08-E6A3-46BE-9004-FFFCF9DB9689}"/>
              </a:ext>
            </a:extLst>
          </p:cNvPr>
          <p:cNvSpPr/>
          <p:nvPr/>
        </p:nvSpPr>
        <p:spPr>
          <a:xfrm>
            <a:off x="1217366" y="4599970"/>
            <a:ext cx="185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 panose="020F0302020204030204" pitchFamily="34" charset="0"/>
                <a:ea typeface="方正兰亭黑_GBK"/>
              </a:rPr>
              <a:t>Why we design like this</a:t>
            </a: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7430155F-A8F4-41BE-A29D-FE3394CA894E}"/>
              </a:ext>
            </a:extLst>
          </p:cNvPr>
          <p:cNvSpPr/>
          <p:nvPr/>
        </p:nvSpPr>
        <p:spPr>
          <a:xfrm>
            <a:off x="692990" y="4322525"/>
            <a:ext cx="506492" cy="506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altLang="zh-CN">
                <a:solidFill>
                  <a:prstClr val="white"/>
                </a:solidFill>
                <a:latin typeface="Calibri Light"/>
                <a:ea typeface="微软雅黑 Light"/>
              </a:rPr>
              <a:t>3</a:t>
            </a:r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93" name="文本框 6">
            <a:extLst>
              <a:ext uri="{FF2B5EF4-FFF2-40B4-BE49-F238E27FC236}">
                <a16:creationId xmlns:a16="http://schemas.microsoft.com/office/drawing/2014/main" id="{E0ECE42C-09E8-42E7-9BB1-04B2D77DA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0881" y="4213016"/>
            <a:ext cx="1276311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3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Backlog</a:t>
            </a:r>
            <a:endParaRPr lang="zh-CN" altLang="en-US" sz="2133" b="1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8CE2679-270A-446B-970B-A7E1A05E489A}"/>
              </a:ext>
            </a:extLst>
          </p:cNvPr>
          <p:cNvSpPr/>
          <p:nvPr/>
        </p:nvSpPr>
        <p:spPr>
          <a:xfrm>
            <a:off x="7130881" y="4599970"/>
            <a:ext cx="2089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 panose="020F0302020204030204" pitchFamily="34" charset="0"/>
                <a:ea typeface="方正兰亭黑_GBK"/>
              </a:rPr>
              <a:t>Some future improvement</a:t>
            </a: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9DD90895-C501-4657-BA08-133F6D252F6B}"/>
              </a:ext>
            </a:extLst>
          </p:cNvPr>
          <p:cNvSpPr/>
          <p:nvPr/>
        </p:nvSpPr>
        <p:spPr>
          <a:xfrm>
            <a:off x="6606506" y="4322525"/>
            <a:ext cx="506492" cy="506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altLang="zh-CN">
                <a:solidFill>
                  <a:prstClr val="white"/>
                </a:solidFill>
                <a:latin typeface="Calibri Light"/>
                <a:ea typeface="微软雅黑 Light"/>
              </a:rPr>
              <a:t>4</a:t>
            </a:r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97" name="文本框 9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214560CB-900B-47C6-BFDC-0F00114D4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029" y="1289869"/>
            <a:ext cx="301746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  <a:tabLst>
                <a:tab pos="2865895" algn="l"/>
              </a:tabLst>
            </a:pPr>
            <a:r>
              <a:rPr lang="en-US" altLang="zh-CN" sz="4000" dirty="0">
                <a:solidFill>
                  <a:srgbClr val="212834"/>
                </a:solidFill>
                <a:latin typeface="Arial"/>
                <a:ea typeface="微软雅黑"/>
                <a:sym typeface="Calibri" panose="020F0502020204030204" pitchFamily="34" charset="0"/>
              </a:rPr>
              <a:t>CONTENTS</a:t>
            </a:r>
          </a:p>
        </p:txBody>
      </p: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09A37DD0-34D6-48F8-95CE-BF28EF85D24B}"/>
              </a:ext>
            </a:extLst>
          </p:cNvPr>
          <p:cNvCxnSpPr/>
          <p:nvPr/>
        </p:nvCxnSpPr>
        <p:spPr>
          <a:xfrm>
            <a:off x="5905116" y="1997755"/>
            <a:ext cx="3817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43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 animBg="1"/>
      <p:bldP spid="85" grpId="0"/>
      <p:bldP spid="86" grpId="0"/>
      <p:bldP spid="87" grpId="0" animBg="1"/>
      <p:bldP spid="89" grpId="0"/>
      <p:bldP spid="90" grpId="0"/>
      <p:bldP spid="91" grpId="0" animBg="1"/>
      <p:bldP spid="93" grpId="0"/>
      <p:bldP spid="94" grpId="0"/>
      <p:bldP spid="95" grpId="0" animBg="1"/>
      <p:bldP spid="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3AEEF0B3-7C7B-4852-95FF-BFD1FB4BD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011" y="1923362"/>
            <a:ext cx="31059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Overview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7A520E6A-DEB8-4B0C-9BE0-0F0B89531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1524" y="2763378"/>
            <a:ext cx="27289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What our project goes for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0FE155-A5ED-4511-B710-E1DEC1514B98}"/>
              </a:ext>
            </a:extLst>
          </p:cNvPr>
          <p:cNvSpPr/>
          <p:nvPr/>
        </p:nvSpPr>
        <p:spPr>
          <a:xfrm>
            <a:off x="868129" y="3330494"/>
            <a:ext cx="10719580" cy="190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  <a:defRPr/>
            </a:pPr>
            <a:r>
              <a:rPr lang="en-US" altLang="zh-CN" sz="1600" dirty="0"/>
              <a:t>A tool to estimate the different spot-based curves of vanilla portfolios.</a:t>
            </a:r>
          </a:p>
          <a:p>
            <a:pPr algn="ctr" defTabSz="1219170">
              <a:lnSpc>
                <a:spcPct val="150000"/>
              </a:lnSpc>
              <a:defRPr/>
            </a:pPr>
            <a:r>
              <a:rPr lang="en-US" altLang="zh-CN" sz="1600" dirty="0"/>
              <a:t>Pricing is </a:t>
            </a:r>
            <a:r>
              <a:rPr lang="en-US" altLang="zh-CN" sz="1600" dirty="0" err="1"/>
              <a:t>dvailable</a:t>
            </a:r>
            <a:r>
              <a:rPr lang="en-US" altLang="zh-CN" sz="1600" dirty="0"/>
              <a:t> for vanilla options based on Black-Scholes or Monte-Carlo methods.</a:t>
            </a:r>
          </a:p>
          <a:p>
            <a:pPr algn="ctr" defTabSz="121917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 vanilla option is available (barrier is not supported)</a:t>
            </a:r>
          </a:p>
          <a:p>
            <a:pPr algn="ctr" defTabSz="121917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Can estimate option payoff under different level of spot</a:t>
            </a:r>
          </a:p>
          <a:p>
            <a:pPr algn="ctr" defTabSz="121917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Can evaluate option price under different market using different evaluation engine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A29846D-E7EE-45F3-9A33-515E367DEED5}"/>
              </a:ext>
            </a:extLst>
          </p:cNvPr>
          <p:cNvCxnSpPr/>
          <p:nvPr/>
        </p:nvCxnSpPr>
        <p:spPr>
          <a:xfrm>
            <a:off x="5938683" y="3146953"/>
            <a:ext cx="2892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96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1B82B9-AA2E-44BF-B4C4-AFE20128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1047750"/>
            <a:ext cx="78676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1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3AEEF0B3-7C7B-4852-95FF-BFD1FB4BD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324" y="1923362"/>
            <a:ext cx="41573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Performance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7A520E6A-DEB8-4B0C-9BE0-0F0B89531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908" y="2763378"/>
            <a:ext cx="14641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Project Show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0FE155-A5ED-4511-B710-E1DEC1514B98}"/>
              </a:ext>
            </a:extLst>
          </p:cNvPr>
          <p:cNvSpPr/>
          <p:nvPr/>
        </p:nvSpPr>
        <p:spPr>
          <a:xfrm>
            <a:off x="868129" y="3330494"/>
            <a:ext cx="10719580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  <a:defRPr/>
            </a:pPr>
            <a:r>
              <a:rPr lang="en-US" altLang="zh-CN" sz="1600" dirty="0"/>
              <a:t>Our Program design of traders, by traders and for traders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A29846D-E7EE-45F3-9A33-515E367DEED5}"/>
              </a:ext>
            </a:extLst>
          </p:cNvPr>
          <p:cNvCxnSpPr/>
          <p:nvPr/>
        </p:nvCxnSpPr>
        <p:spPr>
          <a:xfrm>
            <a:off x="5938683" y="3146953"/>
            <a:ext cx="2892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86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12192000" cy="374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358004" y="998838"/>
            <a:ext cx="11450595" cy="4860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3AEEF0B3-7C7B-4852-95FF-BFD1FB4BD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990" y="1925363"/>
            <a:ext cx="66720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rPr>
              <a:t>Logic &amp; Code Design</a:t>
            </a:r>
            <a:endParaRPr lang="zh-CN" altLang="en-US" sz="4800" b="1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7A520E6A-DEB8-4B0C-9BE0-0F0B89531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857" y="2763378"/>
            <a:ext cx="24922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Why we design like this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A29846D-E7EE-45F3-9A33-515E367DEED5}"/>
              </a:ext>
            </a:extLst>
          </p:cNvPr>
          <p:cNvCxnSpPr/>
          <p:nvPr/>
        </p:nvCxnSpPr>
        <p:spPr>
          <a:xfrm>
            <a:off x="5938683" y="3146953"/>
            <a:ext cx="2892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9AAB22-3DDF-409F-8DAE-3FDEAEC71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254" y="1226799"/>
            <a:ext cx="46800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latin typeface="+mj-ea"/>
                <a:ea typeface="+mj-ea"/>
              </a:rPr>
              <a:t>Data Structure</a:t>
            </a:r>
            <a:endParaRPr lang="zh-CN" altLang="en-US" sz="4800" b="1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621518-4FA7-492C-A73B-D1F0E65C4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888" y="2131405"/>
            <a:ext cx="19688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方正准圆简体" panose="03000509000000000000" pitchFamily="65" charset="-122"/>
                <a:ea typeface="方正准圆简体" panose="03000509000000000000" pitchFamily="65" charset="-122"/>
              </a:rPr>
              <a:t>Basic Data Classes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231C69-8F94-401B-935A-9BA76028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23" y="3215226"/>
            <a:ext cx="4981575" cy="2171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90DE16-CE0F-4057-A836-5FA3BCE20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344" y="1224501"/>
            <a:ext cx="33242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9AAB22-3DDF-409F-8DAE-3FDEAEC71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08" y="2852576"/>
            <a:ext cx="35546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>
                <a:latin typeface="+mj-ea"/>
                <a:ea typeface="+mj-ea"/>
              </a:rPr>
              <a:t>Data Structure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621518-4FA7-492C-A73B-D1F0E65C4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834" y="3498907"/>
            <a:ext cx="11270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方正准圆简体" panose="03000509000000000000" pitchFamily="65" charset="-122"/>
                <a:ea typeface="方正准圆简体" panose="03000509000000000000" pitchFamily="65" charset="-122"/>
              </a:rPr>
              <a:t>Portfolios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282B15-C55A-48F2-A0E5-0771A500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97" y="890481"/>
            <a:ext cx="7477546" cy="50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5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8569975" y="3212109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37680" y="0"/>
            <a:ext cx="3668184" cy="366818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3B40F3-9A05-4EB2-8831-183505756F87}"/>
              </a:ext>
            </a:extLst>
          </p:cNvPr>
          <p:cNvSpPr/>
          <p:nvPr/>
        </p:nvSpPr>
        <p:spPr>
          <a:xfrm>
            <a:off x="190500" y="792741"/>
            <a:ext cx="11802519" cy="52725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  <a:latin typeface="Calibri Light"/>
              <a:ea typeface="微软雅黑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77565F-B57A-484A-B246-0D2EBF32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34" y="3062507"/>
            <a:ext cx="11525250" cy="25336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375D6C-7A31-4DF0-81A3-DA8E9BA21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3591" y="1306044"/>
            <a:ext cx="41538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latin typeface="+mj-ea"/>
                <a:ea typeface="+mj-ea"/>
              </a:rPr>
              <a:t>Environment</a:t>
            </a:r>
            <a:endParaRPr lang="zh-CN" altLang="en-US" sz="4800" b="1" dirty="0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602353-047C-4D14-B439-7AB899FA2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2722" y="2210650"/>
            <a:ext cx="54556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latin typeface="方正准圆简体" panose="03000509000000000000" pitchFamily="65" charset="-122"/>
                <a:ea typeface="方正准圆简体" panose="03000509000000000000" pitchFamily="65" charset="-122"/>
              </a:rPr>
              <a:t>General setting for option pricing and option Greeks</a:t>
            </a:r>
          </a:p>
        </p:txBody>
      </p:sp>
    </p:spTree>
    <p:extLst>
      <p:ext uri="{BB962C8B-B14F-4D97-AF65-F5344CB8AC3E}">
        <p14:creationId xmlns:p14="http://schemas.microsoft.com/office/powerpoint/2010/main" val="51943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千图网海量PPT模板www.58pic.com​​​">
  <a:themeElements>
    <a:clrScheme name="深蓝质感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2834"/>
      </a:accent1>
      <a:accent2>
        <a:srgbClr val="FEDA5B"/>
      </a:accent2>
      <a:accent3>
        <a:srgbClr val="F5821F"/>
      </a:accent3>
      <a:accent4>
        <a:srgbClr val="BCBEC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218</Words>
  <Application>Microsoft Office PowerPoint</Application>
  <PresentationFormat>宽屏</PresentationFormat>
  <Paragraphs>82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微软雅黑 Light</vt:lpstr>
      <vt:lpstr>等线 Light</vt:lpstr>
      <vt:lpstr>等线</vt:lpstr>
      <vt:lpstr>方正准圆简体</vt:lpstr>
      <vt:lpstr>方正宋刻本秀楷简体</vt:lpstr>
      <vt:lpstr>Arial</vt:lpstr>
      <vt:lpstr>Calibri Light</vt:lpstr>
      <vt:lpstr>方正兰亭黑_GBK</vt:lpstr>
      <vt:lpstr>宋体</vt:lpstr>
      <vt:lpstr>微软雅黑</vt:lpstr>
      <vt:lpstr>Calibri</vt:lpstr>
      <vt:lpstr>Office 主题​​</vt:lpstr>
      <vt:lpstr>千图网海量PPT模板www.58pic.com​​​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Frontal Full</dc:creator>
  <cp:lastModifiedBy>Frontal Full</cp:lastModifiedBy>
  <cp:revision>28</cp:revision>
  <dcterms:created xsi:type="dcterms:W3CDTF">2019-04-24T03:00:39Z</dcterms:created>
  <dcterms:modified xsi:type="dcterms:W3CDTF">2019-04-24T07:45:31Z</dcterms:modified>
</cp:coreProperties>
</file>